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6" r:id="rId6"/>
    <p:sldId id="260" r:id="rId7"/>
    <p:sldId id="261" r:id="rId8"/>
    <p:sldId id="262" r:id="rId9"/>
    <p:sldId id="264" r:id="rId10"/>
    <p:sldId id="268" r:id="rId11"/>
    <p:sldId id="267" r:id="rId12"/>
    <p:sldId id="265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5263" autoAdjust="0"/>
  </p:normalViewPr>
  <p:slideViewPr>
    <p:cSldViewPr>
      <p:cViewPr>
        <p:scale>
          <a:sx n="100" d="100"/>
          <a:sy n="100" d="100"/>
        </p:scale>
        <p:origin x="-4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SVM-HAM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recall</c:v>
                </c:pt>
                <c:pt idx="1">
                  <c:v>Building recall</c:v>
                </c:pt>
                <c:pt idx="2">
                  <c:v>Tree recall</c:v>
                </c:pt>
                <c:pt idx="3">
                  <c:v>G-mean recall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0.98499999999999999</c:v>
                </c:pt>
                <c:pt idx="1">
                  <c:v>0.18099999999999999</c:v>
                </c:pt>
                <c:pt idx="2">
                  <c:v>0.92200000000000004</c:v>
                </c:pt>
                <c:pt idx="3">
                  <c:v>0.54800000000000004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SVM-RBF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recall</c:v>
                </c:pt>
                <c:pt idx="1">
                  <c:v>Building recall</c:v>
                </c:pt>
                <c:pt idx="2">
                  <c:v>Tree recall</c:v>
                </c:pt>
                <c:pt idx="3">
                  <c:v>G-mean recall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0.97899999999999998</c:v>
                </c:pt>
                <c:pt idx="1">
                  <c:v>0.92300000000000004</c:v>
                </c:pt>
                <c:pt idx="2">
                  <c:v>0.80500000000000005</c:v>
                </c:pt>
                <c:pt idx="3">
                  <c:v>0.9</c:v>
                </c:pt>
              </c:numCache>
            </c:numRef>
          </c:val>
        </c:ser>
        <c:axId val="128381696"/>
        <c:axId val="128383232"/>
      </c:barChart>
      <c:catAx>
        <c:axId val="128381696"/>
        <c:scaling>
          <c:orientation val="minMax"/>
        </c:scaling>
        <c:axPos val="b"/>
        <c:tickLblPos val="nextTo"/>
        <c:crossAx val="128383232"/>
        <c:crosses val="autoZero"/>
        <c:auto val="1"/>
        <c:lblAlgn val="ctr"/>
        <c:lblOffset val="100"/>
      </c:catAx>
      <c:valAx>
        <c:axId val="128383232"/>
        <c:scaling>
          <c:orientation val="minMax"/>
          <c:max val="1"/>
          <c:min val="0"/>
        </c:scaling>
        <c:axPos val="l"/>
        <c:majorGridlines/>
        <c:numFmt formatCode="General" sourceLinked="1"/>
        <c:tickLblPos val="nextTo"/>
        <c:crossAx val="1283816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SVM-LIN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recall</c:v>
                </c:pt>
                <c:pt idx="1">
                  <c:v>Building recall</c:v>
                </c:pt>
                <c:pt idx="2">
                  <c:v>Tree recall</c:v>
                </c:pt>
                <c:pt idx="3">
                  <c:v>G-mean recall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0.98699999999999999</c:v>
                </c:pt>
                <c:pt idx="1">
                  <c:v>0.69299999999999995</c:v>
                </c:pt>
                <c:pt idx="2">
                  <c:v>0.89600000000000002</c:v>
                </c:pt>
                <c:pt idx="3">
                  <c:v>0.85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SVM-RBF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recall</c:v>
                </c:pt>
                <c:pt idx="1">
                  <c:v>Building recall</c:v>
                </c:pt>
                <c:pt idx="2">
                  <c:v>Tree recall</c:v>
                </c:pt>
                <c:pt idx="3">
                  <c:v>G-mean recall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0.97899999999999998</c:v>
                </c:pt>
                <c:pt idx="1">
                  <c:v>0.92300000000000004</c:v>
                </c:pt>
                <c:pt idx="2">
                  <c:v>0.80500000000000005</c:v>
                </c:pt>
                <c:pt idx="3">
                  <c:v>0.9</c:v>
                </c:pt>
              </c:numCache>
            </c:numRef>
          </c:val>
        </c:ser>
        <c:axId val="111253760"/>
        <c:axId val="111626880"/>
      </c:barChart>
      <c:catAx>
        <c:axId val="111253760"/>
        <c:scaling>
          <c:orientation val="minMax"/>
        </c:scaling>
        <c:axPos val="b"/>
        <c:tickLblPos val="nextTo"/>
        <c:crossAx val="111626880"/>
        <c:crosses val="autoZero"/>
        <c:auto val="1"/>
        <c:lblAlgn val="ctr"/>
        <c:lblOffset val="100"/>
      </c:catAx>
      <c:valAx>
        <c:axId val="111626880"/>
        <c:scaling>
          <c:orientation val="minMax"/>
          <c:max val="1"/>
          <c:min val="0.5"/>
        </c:scaling>
        <c:axPos val="l"/>
        <c:majorGridlines/>
        <c:numFmt formatCode="General" sourceLinked="1"/>
        <c:tickLblPos val="nextTo"/>
        <c:crossAx val="11125376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[Munoz, 2009]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f-score</c:v>
                </c:pt>
                <c:pt idx="1">
                  <c:v>Vehicle f-score</c:v>
                </c:pt>
                <c:pt idx="2">
                  <c:v>Tree f-score</c:v>
                </c:pt>
                <c:pt idx="3">
                  <c:v>Pole f-score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0.97900000000000031</c:v>
                </c:pt>
                <c:pt idx="1">
                  <c:v>0.82099999999999995</c:v>
                </c:pt>
                <c:pt idx="2">
                  <c:v>0.93400000000000005</c:v>
                </c:pt>
                <c:pt idx="3">
                  <c:v>0.39700000000000024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SVM-LIN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f-score</c:v>
                </c:pt>
                <c:pt idx="1">
                  <c:v>Vehicle f-score</c:v>
                </c:pt>
                <c:pt idx="2">
                  <c:v>Tree f-score</c:v>
                </c:pt>
                <c:pt idx="3">
                  <c:v>Pole f-score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0.93400000000000005</c:v>
                </c:pt>
                <c:pt idx="1">
                  <c:v>0.79200000000000004</c:v>
                </c:pt>
                <c:pt idx="2">
                  <c:v>0.78900000000000003</c:v>
                </c:pt>
                <c:pt idx="3">
                  <c:v>0.20300000000000001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SVM-RBF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Ground f-score</c:v>
                </c:pt>
                <c:pt idx="1">
                  <c:v>Vehicle f-score</c:v>
                </c:pt>
                <c:pt idx="2">
                  <c:v>Tree f-score</c:v>
                </c:pt>
                <c:pt idx="3">
                  <c:v>Pole f-score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0.98</c:v>
                </c:pt>
                <c:pt idx="1">
                  <c:v>0.86800000000000033</c:v>
                </c:pt>
                <c:pt idx="2">
                  <c:v>0.92800000000000005</c:v>
                </c:pt>
                <c:pt idx="3">
                  <c:v>0</c:v>
                </c:pt>
              </c:numCache>
            </c:numRef>
          </c:val>
        </c:ser>
        <c:axId val="39542144"/>
        <c:axId val="39548032"/>
      </c:barChart>
      <c:catAx>
        <c:axId val="39542144"/>
        <c:scaling>
          <c:orientation val="minMax"/>
        </c:scaling>
        <c:axPos val="b"/>
        <c:tickLblPos val="nextTo"/>
        <c:crossAx val="39548032"/>
        <c:crosses val="autoZero"/>
        <c:auto val="1"/>
        <c:lblAlgn val="ctr"/>
        <c:lblOffset val="100"/>
      </c:catAx>
      <c:valAx>
        <c:axId val="39548032"/>
        <c:scaling>
          <c:orientation val="minMax"/>
          <c:max val="1"/>
          <c:min val="0"/>
        </c:scaling>
        <c:axPos val="l"/>
        <c:majorGridlines/>
        <c:numFmt formatCode="General" sourceLinked="1"/>
        <c:tickLblPos val="nextTo"/>
        <c:crossAx val="39542144"/>
        <c:crosses val="autoZero"/>
        <c:crossBetween val="between"/>
      </c:valAx>
    </c:plotArea>
    <c:legend>
      <c:legendPos val="r"/>
      <c:layout/>
      <c:spPr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c:sp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BE85-46F3-4145-A905-BE9C0BAA0326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B86C7-8809-4DB5-937E-7EE14975C1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5843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AV: Don’t forget to a</a:t>
            </a:r>
            <a:r>
              <a:rPr lang="en-US" b="1" baseline="0" dirty="0" smtClean="0"/>
              <a:t>dd lab’s logo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B86C7-8809-4DB5-937E-7EE14975C1F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315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We’ve got</a:t>
            </a:r>
            <a:r>
              <a:rPr lang="en-US" baseline="0" dirty="0" smtClean="0"/>
              <a:t> a point cloud </a:t>
            </a:r>
            <a:r>
              <a:rPr lang="en-US" dirty="0" smtClean="0">
                <a:solidFill>
                  <a:srgbClr val="10222B"/>
                </a:solidFill>
              </a:rPr>
              <a:t>from airborne laser scanner without color information</a:t>
            </a:r>
            <a:r>
              <a:rPr lang="en-US" baseline="0" dirty="0" smtClean="0"/>
              <a:t> as an input.</a:t>
            </a:r>
          </a:p>
          <a:p>
            <a:r>
              <a:rPr lang="en-US" baseline="0" dirty="0" smtClean="0"/>
              <a:t>And our task is to find</a:t>
            </a:r>
            <a:r>
              <a:rPr lang="ru-RU" baseline="0" dirty="0" smtClean="0"/>
              <a:t> </a:t>
            </a:r>
            <a:r>
              <a:rPr lang="en-US" baseline="0" dirty="0" smtClean="0"/>
              <a:t>a</a:t>
            </a:r>
            <a:r>
              <a:rPr lang="ru-RU" baseline="0" dirty="0" smtClean="0"/>
              <a:t> </a:t>
            </a:r>
            <a:r>
              <a:rPr lang="en-US" baseline="0" dirty="0" smtClean="0"/>
              <a:t>class label for each data point.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E3B99-78B5-4281-B4CA-E20BA0F6B5E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AV: </a:t>
            </a:r>
          </a:p>
          <a:p>
            <a:pPr marL="228600" indent="-228600">
              <a:buAutoNum type="arabicPeriod"/>
            </a:pPr>
            <a:r>
              <a:rPr lang="en-US" b="1" dirty="0" smtClean="0"/>
              <a:t>Increase</a:t>
            </a:r>
            <a:r>
              <a:rPr lang="en-US" b="1" baseline="0" dirty="0" smtClean="0"/>
              <a:t> size of images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Image captions are not correct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b="1" baseline="0" dirty="0" smtClean="0"/>
              <a:t>“Segment structure” – I think “</a:t>
            </a:r>
            <a:r>
              <a:rPr lang="en-US" b="1" baseline="0" dirty="0" err="1" smtClean="0"/>
              <a:t>Oversegmentation</a:t>
            </a:r>
            <a:r>
              <a:rPr lang="en-US" b="1" baseline="0" dirty="0" smtClean="0"/>
              <a:t>” is better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b="1" baseline="0" dirty="0" smtClean="0"/>
              <a:t>Unary potentials – and what about pairwise ???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b="1" baseline="0" dirty="0" smtClean="0"/>
              <a:t>Where is a learning stage ???</a:t>
            </a:r>
          </a:p>
          <a:p>
            <a:pPr marL="457200" lvl="1" indent="0">
              <a:buFont typeface="Arial" pitchFamily="34" charset="0"/>
              <a:buNone/>
            </a:pPr>
            <a:endParaRPr lang="en-US" b="1" baseline="0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B86C7-8809-4DB5-937E-7EE14975C1F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5194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AV: 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="1" dirty="0" smtClean="0"/>
              <a:t>Mistake in word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Asscociative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B86C7-8809-4DB5-937E-7EE14975C1F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9708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AV: Slides 5-6 seems to be overloaded – it’s better to separate them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B86C7-8809-4DB5-937E-7EE14975C1F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1403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7B8B1-65EB-4AB9-AD7F-04F64F0737B1}" type="datetimeFigureOut">
              <a:rPr lang="ru-RU" smtClean="0"/>
              <a:pPr/>
              <a:t>5/5/2011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FF7D5-AB8B-47C9-964A-92C577E6E1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oleObject" Target="poster.vsd/Drawing/~Page-1/Sheet.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C:\Documents%20and%20Settings\10r_sha\Desktop\3dimpvt\poster.vsd\Drawing\~Page-1\Sheet.52" TargetMode="External"/><Relationship Id="rId3" Type="http://schemas.openxmlformats.org/officeDocument/2006/relationships/notesSlide" Target="../notesSlides/notesSlide3.xml"/><Relationship Id="rId7" Type="http://schemas.openxmlformats.org/officeDocument/2006/relationships/oleObject" Target="file:///C:\Documents%20and%20Settings\10r_sha\Desktop\3dimpvt\poster.vsd\Drawing\~Page-1\Sheet.2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file:///C:\Documents%20and%20Settings\10r_sha\Desktop\3dimpvt\poster.vsd\Drawing\~Page-1\Sheet.19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file:///C:\Documents%20and%20Settings\10r_sha\Desktop\3dimpvt\poster.vsd\Drawing\~Page-1\Sheet.52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Cutting-Plane Training of </a:t>
            </a:r>
            <a:br>
              <a:rPr lang="en-US" dirty="0" smtClean="0"/>
            </a:br>
            <a:r>
              <a:rPr lang="en-US" dirty="0" smtClean="0"/>
              <a:t>Non-associative Markov Network for </a:t>
            </a:r>
            <a:br>
              <a:rPr lang="en-US" dirty="0" smtClean="0"/>
            </a:br>
            <a:r>
              <a:rPr lang="en-US" dirty="0" smtClean="0"/>
              <a:t>3D Point Cloud Segmentation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256"/>
            <a:ext cx="8343936" cy="1323972"/>
          </a:xfrm>
        </p:spPr>
        <p:txBody>
          <a:bodyPr/>
          <a:lstStyle/>
          <a:p>
            <a:r>
              <a:rPr lang="en-US" dirty="0" smtClean="0"/>
              <a:t>Roman </a:t>
            </a:r>
            <a:r>
              <a:rPr lang="en-US" dirty="0" err="1" smtClean="0"/>
              <a:t>Shapovalov</a:t>
            </a:r>
            <a:r>
              <a:rPr lang="en-US" dirty="0" smtClean="0"/>
              <a:t>,  Alexander </a:t>
            </a:r>
            <a:r>
              <a:rPr lang="en-US" dirty="0" err="1" smtClean="0"/>
              <a:t>Velizhev</a:t>
            </a:r>
            <a:endParaRPr lang="en-US" dirty="0" smtClean="0"/>
          </a:p>
          <a:p>
            <a:r>
              <a:rPr lang="en-US" dirty="0" err="1" smtClean="0"/>
              <a:t>Lomonosov</a:t>
            </a:r>
            <a:r>
              <a:rPr lang="en-US" dirty="0" smtClean="0"/>
              <a:t> Moscow State University</a:t>
            </a:r>
            <a:endParaRPr lang="ru-RU" dirty="0"/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214282" y="110602"/>
          <a:ext cx="2286016" cy="1769635"/>
        </p:xfrm>
        <a:graphic>
          <a:graphicData uri="http://schemas.openxmlformats.org/presentationml/2006/ole">
            <p:oleObj spid="_x0000_s43009" name="Visio" r:id="rId4" imgW="3176227" imgH="2459010" progId="Visio.Drawing.6">
              <p:link updateAutomatic="1"/>
            </p:oleObj>
          </a:graphicData>
        </a:graphic>
      </p:graphicFrame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9586" y="4371980"/>
            <a:ext cx="879475" cy="1152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4391823"/>
            <a:ext cx="833437" cy="1112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928926" y="6215082"/>
            <a:ext cx="3275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Hangzhou, May 18, 2011</a:t>
            </a:r>
            <a:endParaRPr lang="ru-RU" sz="2400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72396" y="142852"/>
            <a:ext cx="1330550" cy="1753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Results: balanced loss </a:t>
            </a:r>
            <a:br>
              <a:rPr lang="en-US" dirty="0" smtClean="0"/>
            </a:br>
            <a:r>
              <a:rPr lang="en-US" dirty="0" smtClean="0"/>
              <a:t>better than Hamming loss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RBF better than linear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fails at very small classes</a:t>
            </a:r>
            <a:endParaRPr lang="ru-RU" dirty="0"/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714348" y="1643050"/>
          <a:ext cx="7929618" cy="4686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Стрелка вправо 8"/>
          <p:cNvSpPr/>
          <p:nvPr/>
        </p:nvSpPr>
        <p:spPr>
          <a:xfrm rot="11792279">
            <a:off x="6690613" y="5823076"/>
            <a:ext cx="799306" cy="405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572396" y="5857892"/>
            <a:ext cx="11865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0.2% of </a:t>
            </a:r>
            <a:br>
              <a:rPr lang="en-US" sz="2400" dirty="0" smtClean="0"/>
            </a:br>
            <a:r>
              <a:rPr lang="en-US" sz="2400" dirty="0" err="1" smtClean="0"/>
              <a:t>trainset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more flexible model</a:t>
            </a:r>
          </a:p>
          <a:p>
            <a:pPr lvl="1"/>
            <a:r>
              <a:rPr lang="en-US" dirty="0" smtClean="0"/>
              <a:t>accounts for class imbalance</a:t>
            </a:r>
          </a:p>
          <a:p>
            <a:pPr lvl="1"/>
            <a:r>
              <a:rPr lang="en-US" dirty="0" smtClean="0"/>
              <a:t>allows </a:t>
            </a:r>
            <a:r>
              <a:rPr lang="en-US" dirty="0" err="1" smtClean="0"/>
              <a:t>kernelization</a:t>
            </a:r>
            <a:endParaRPr lang="en-US" dirty="0" smtClean="0"/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really slow (esp. with kernels)</a:t>
            </a:r>
          </a:p>
          <a:p>
            <a:pPr lvl="1"/>
            <a:r>
              <a:rPr lang="en-US" dirty="0" smtClean="0"/>
              <a:t>learns small/underrepresented classes badly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>
                <a:solidFill>
                  <a:srgbClr val="10222B"/>
                </a:solidFill>
              </a:rPr>
              <a:t>Semantic</a:t>
            </a:r>
            <a:r>
              <a:rPr lang="fr-FR" dirty="0" smtClean="0">
                <a:solidFill>
                  <a:srgbClr val="10222B"/>
                </a:solidFill>
              </a:rPr>
              <a:t> segmentation of point </a:t>
            </a:r>
            <a:r>
              <a:rPr lang="fr-FR" dirty="0" err="1" smtClean="0">
                <a:solidFill>
                  <a:srgbClr val="10222B"/>
                </a:solidFill>
              </a:rPr>
              <a:t>clouds</a:t>
            </a:r>
            <a:endParaRPr lang="fr-FR" dirty="0" smtClean="0">
              <a:solidFill>
                <a:srgbClr val="10222B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10222B"/>
                </a:solidFill>
              </a:rPr>
              <a:t>LIDAR point cloud without color information</a:t>
            </a:r>
          </a:p>
          <a:p>
            <a:endParaRPr lang="en-US" dirty="0" smtClean="0">
              <a:solidFill>
                <a:srgbClr val="10222B"/>
              </a:solidFill>
            </a:endParaRPr>
          </a:p>
          <a:p>
            <a:endParaRPr lang="en-US" dirty="0" smtClean="0">
              <a:solidFill>
                <a:srgbClr val="10222B"/>
              </a:solidFill>
            </a:endParaRPr>
          </a:p>
          <a:p>
            <a:endParaRPr lang="en-US" dirty="0" smtClean="0">
              <a:solidFill>
                <a:srgbClr val="10222B"/>
              </a:solidFill>
            </a:endParaRPr>
          </a:p>
          <a:p>
            <a:endParaRPr lang="en-US" sz="1800" dirty="0" smtClean="0">
              <a:solidFill>
                <a:srgbClr val="10222B"/>
              </a:solidFill>
            </a:endParaRPr>
          </a:p>
          <a:p>
            <a:r>
              <a:rPr lang="en-US" dirty="0" smtClean="0">
                <a:solidFill>
                  <a:srgbClr val="10222B"/>
                </a:solidFill>
              </a:rPr>
              <a:t>Class label for each point</a:t>
            </a:r>
            <a:endParaRPr lang="fr-FR" dirty="0" smtClean="0">
              <a:solidFill>
                <a:srgbClr val="10222B"/>
              </a:solidFill>
            </a:endParaRPr>
          </a:p>
        </p:txBody>
      </p:sp>
      <p:grpSp>
        <p:nvGrpSpPr>
          <p:cNvPr id="2" name="Группа 73"/>
          <p:cNvGrpSpPr/>
          <p:nvPr/>
        </p:nvGrpSpPr>
        <p:grpSpPr>
          <a:xfrm>
            <a:off x="2971760" y="4614858"/>
            <a:ext cx="3095645" cy="1414466"/>
            <a:chOff x="3034196" y="4403486"/>
            <a:chExt cx="3095645" cy="1414466"/>
          </a:xfrm>
        </p:grpSpPr>
        <p:sp>
          <p:nvSpPr>
            <p:cNvPr id="39" name="Овал 38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79"/>
          <p:cNvGrpSpPr/>
          <p:nvPr/>
        </p:nvGrpSpPr>
        <p:grpSpPr>
          <a:xfrm>
            <a:off x="2995574" y="2408258"/>
            <a:ext cx="3095645" cy="1414466"/>
            <a:chOff x="3034196" y="4403486"/>
            <a:chExt cx="3095645" cy="1414466"/>
          </a:xfrm>
        </p:grpSpPr>
        <p:sp>
          <p:nvSpPr>
            <p:cNvPr id="81" name="Овал 80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Овал 91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Овал 97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Овал 102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Овал 103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Овал 108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Овал 109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071810"/>
            <a:ext cx="4214810" cy="1492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1" y="1357298"/>
            <a:ext cx="4025352" cy="183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en-US" dirty="0" smtClean="0"/>
              <a:t>System workflow</a:t>
            </a:r>
            <a:endParaRPr lang="ru-RU" dirty="0"/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428596" y="1500174"/>
          <a:ext cx="3000395" cy="1437658"/>
        </p:xfrm>
        <a:graphic>
          <a:graphicData uri="http://schemas.openxmlformats.org/presentationml/2006/ole">
            <p:oleObj spid="_x0000_s25607" name="Visio" r:id="rId6" imgW="3236830" imgH="1551047" progId="Visio.Drawing.6">
              <p:link updateAutomatic="1"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28596" y="5000636"/>
          <a:ext cx="3000395" cy="1455316"/>
        </p:xfrm>
        <a:graphic>
          <a:graphicData uri="http://schemas.openxmlformats.org/presentationml/2006/ole">
            <p:oleObj spid="_x0000_s25608" name="Visio" r:id="rId7" imgW="3236830" imgH="1570162" progId="Visio.Drawing.6">
              <p:link updateAutomatic="1"/>
            </p:oleObj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5857884" y="5214950"/>
          <a:ext cx="2798363" cy="1357322"/>
        </p:xfrm>
        <a:graphic>
          <a:graphicData uri="http://schemas.openxmlformats.org/presentationml/2006/ole">
            <p:oleObj spid="_x0000_s25612" name="Visio" r:id="rId8" imgW="3236830" imgH="1570162" progId="Visio.Drawing.6">
              <p:link updateAutomatic="1"/>
            </p:oleObj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 rot="5400000">
            <a:off x="714348" y="4214818"/>
            <a:ext cx="228601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6108711" y="4178305"/>
            <a:ext cx="250033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25609" idx="2"/>
          </p:cNvCxnSpPr>
          <p:nvPr/>
        </p:nvCxnSpPr>
        <p:spPr>
          <a:xfrm rot="5400000" flipH="1" flipV="1">
            <a:off x="4398013" y="4986196"/>
            <a:ext cx="845645" cy="23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786314" y="2143116"/>
            <a:ext cx="1071570" cy="1588"/>
          </a:xfrm>
          <a:prstGeom prst="straightConnector1">
            <a:avLst/>
          </a:prstGeom>
          <a:ln w="38100"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286116" y="5429251"/>
            <a:ext cx="1562109" cy="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25609" idx="0"/>
          </p:cNvCxnSpPr>
          <p:nvPr/>
        </p:nvCxnSpPr>
        <p:spPr>
          <a:xfrm rot="16200000" flipV="1">
            <a:off x="4351729" y="2601521"/>
            <a:ext cx="938210" cy="23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0" y="3643314"/>
            <a:ext cx="190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segmentation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57620" y="5500702"/>
            <a:ext cx="1751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graph</a:t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construction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71934" y="1285860"/>
            <a:ext cx="17832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feature</a:t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computation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00958" y="3571876"/>
            <a:ext cx="1358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CRF</a:t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inference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Non-associative CRF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571472" y="7072338"/>
          <a:ext cx="7970973" cy="1165230"/>
        </p:xfrm>
        <a:graphic>
          <a:graphicData uri="http://schemas.openxmlformats.org/presentationml/2006/ole">
            <p:oleObj spid="_x0000_s2062" name="Формула" r:id="rId4" imgW="3035300" imgH="4445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8728" y="2714620"/>
            <a:ext cx="1488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 features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071934" y="271462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edge features</a:t>
            </a:r>
            <a:endParaRPr lang="ru-RU" dirty="0"/>
          </a:p>
        </p:txBody>
      </p:sp>
      <p:graphicFrame>
        <p:nvGraphicFramePr>
          <p:cNvPr id="2051" name="Содержимое 3"/>
          <p:cNvGraphicFramePr>
            <a:graphicFrameLocks noChangeAspect="1"/>
          </p:cNvGraphicFramePr>
          <p:nvPr/>
        </p:nvGraphicFramePr>
        <p:xfrm>
          <a:off x="1000100" y="1428736"/>
          <a:ext cx="6591324" cy="1011797"/>
        </p:xfrm>
        <a:graphic>
          <a:graphicData uri="http://schemas.openxmlformats.org/presentationml/2006/ole">
            <p:oleObj spid="_x0000_s2063" name="Формула" r:id="rId5" imgW="2311400" imgH="3556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72264" y="2714620"/>
            <a:ext cx="1266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 labels</a:t>
            </a:r>
            <a:endParaRPr lang="ru-RU" dirty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28596" y="3214687"/>
            <a:ext cx="8229600" cy="1214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Associative CRF: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Our model: no such constraints!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071934" y="3214686"/>
          <a:ext cx="3811423" cy="598488"/>
        </p:xfrm>
        <a:graphic>
          <a:graphicData uri="http://schemas.openxmlformats.org/presentationml/2006/ole">
            <p:oleObj spid="_x0000_s2064" name="Формула" r:id="rId6" imgW="1536700" imgH="241300" progId="Equation.3">
              <p:embed/>
            </p:oleObj>
          </a:graphicData>
        </a:graphic>
      </p:graphicFrame>
      <p:grpSp>
        <p:nvGrpSpPr>
          <p:cNvPr id="11" name="Группа 73"/>
          <p:cNvGrpSpPr/>
          <p:nvPr/>
        </p:nvGrpSpPr>
        <p:grpSpPr>
          <a:xfrm>
            <a:off x="2214546" y="4357694"/>
            <a:ext cx="4096288" cy="1871682"/>
            <a:chOff x="3034196" y="4403486"/>
            <a:chExt cx="3095645" cy="1414466"/>
          </a:xfrm>
        </p:grpSpPr>
        <p:sp>
          <p:nvSpPr>
            <p:cNvPr id="12" name="Овал 11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5" name="Прямая со стрелкой 44"/>
          <p:cNvCxnSpPr/>
          <p:nvPr/>
        </p:nvCxnSpPr>
        <p:spPr>
          <a:xfrm rot="5400000" flipH="1" flipV="1">
            <a:off x="3214678" y="5643578"/>
            <a:ext cx="428628" cy="428628"/>
          </a:xfrm>
          <a:prstGeom prst="straightConnector1">
            <a:avLst/>
          </a:prstGeom>
          <a:ln w="381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 flipH="1" flipV="1">
            <a:off x="4857754" y="5715018"/>
            <a:ext cx="571503" cy="142875"/>
          </a:xfrm>
          <a:prstGeom prst="straightConnector1">
            <a:avLst/>
          </a:prstGeom>
          <a:ln w="381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Стрелка вправо 49"/>
          <p:cNvSpPr/>
          <p:nvPr/>
        </p:nvSpPr>
        <p:spPr>
          <a:xfrm rot="16200000">
            <a:off x="1714480" y="221455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 rot="16200000">
            <a:off x="4214810" y="221455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 rot="16200000">
            <a:off x="6929454" y="2357430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6429388" y="6286520"/>
            <a:ext cx="2492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[Shapovalov et al., 2010]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71546"/>
            <a:ext cx="4182255" cy="190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8229600" cy="1143000"/>
          </a:xfrm>
        </p:spPr>
        <p:txBody>
          <a:bodyPr/>
          <a:lstStyle/>
          <a:p>
            <a:r>
              <a:rPr lang="en-US" dirty="0" smtClean="0"/>
              <a:t>CRF training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9124" y="2928934"/>
            <a:ext cx="4614866" cy="1928826"/>
          </a:xfrm>
        </p:spPr>
        <p:txBody>
          <a:bodyPr/>
          <a:lstStyle/>
          <a:p>
            <a:r>
              <a:rPr lang="en-US" dirty="0" smtClean="0"/>
              <a:t>parametric model</a:t>
            </a:r>
          </a:p>
          <a:p>
            <a:r>
              <a:rPr lang="en-US" dirty="0" smtClean="0"/>
              <a:t>parameters need to be learned!</a:t>
            </a:r>
            <a:endParaRPr lang="ru-RU" dirty="0"/>
          </a:p>
        </p:txBody>
      </p:sp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495628" y="5214950"/>
          <a:ext cx="2945645" cy="1428760"/>
        </p:xfrm>
        <a:graphic>
          <a:graphicData uri="http://schemas.openxmlformats.org/presentationml/2006/ole">
            <p:oleObj spid="_x0000_s47106" name="Visio" r:id="rId4" imgW="3236830" imgH="1570162" progId="Visio.Drawing.6">
              <p:link updateAutomatic="1"/>
            </p:oleObj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5400000">
            <a:off x="893737" y="4249743"/>
            <a:ext cx="250033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5984" y="3643314"/>
            <a:ext cx="1358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CRF</a:t>
            </a:r>
            <a:br>
              <a:rPr lang="en-US" sz="2400" dirty="0" smtClean="0"/>
            </a:br>
            <a:r>
              <a:rPr lang="en-US" sz="2400" dirty="0" smtClean="0"/>
              <a:t>inference</a:t>
            </a:r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-428660" y="2071678"/>
            <a:ext cx="1071570" cy="1588"/>
          </a:xfrm>
          <a:prstGeom prst="straightConnector1">
            <a:avLst/>
          </a:prstGeom>
          <a:ln w="38100"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низ 8"/>
          <p:cNvSpPr/>
          <p:nvPr/>
        </p:nvSpPr>
        <p:spPr>
          <a:xfrm rot="4087322">
            <a:off x="3762353" y="3421053"/>
            <a:ext cx="57150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/>
          <a:lstStyle/>
          <a:p>
            <a:r>
              <a:rPr lang="en-US" dirty="0" smtClean="0"/>
              <a:t>Structured learning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2357454"/>
          </a:xfrm>
        </p:spPr>
        <p:txBody>
          <a:bodyPr/>
          <a:lstStyle/>
          <a:p>
            <a:r>
              <a:rPr lang="en-US" dirty="0" smtClean="0"/>
              <a:t>Linear model:</a:t>
            </a:r>
          </a:p>
          <a:p>
            <a:endParaRPr lang="en-US" dirty="0"/>
          </a:p>
          <a:p>
            <a:r>
              <a:rPr lang="en-US" dirty="0" smtClean="0"/>
              <a:t>CRF negative energy:</a:t>
            </a:r>
          </a:p>
          <a:p>
            <a:r>
              <a:rPr lang="en-US" dirty="0" smtClean="0"/>
              <a:t>Find      such that</a:t>
            </a:r>
            <a:endParaRPr lang="ru-RU" dirty="0"/>
          </a:p>
        </p:txBody>
      </p:sp>
      <p:graphicFrame>
        <p:nvGraphicFramePr>
          <p:cNvPr id="3074" name="Содержимое 3"/>
          <p:cNvGraphicFramePr>
            <a:graphicFrameLocks noChangeAspect="1"/>
          </p:cNvGraphicFramePr>
          <p:nvPr/>
        </p:nvGraphicFramePr>
        <p:xfrm>
          <a:off x="3900454" y="1185834"/>
          <a:ext cx="2968625" cy="631825"/>
        </p:xfrm>
        <a:graphic>
          <a:graphicData uri="http://schemas.openxmlformats.org/presentationml/2006/ole">
            <p:oleObj spid="_x0000_s3106" name="Формула" r:id="rId4" imgW="1129810" imgH="241195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900454" y="1614462"/>
          <a:ext cx="4500594" cy="681908"/>
        </p:xfrm>
        <a:graphic>
          <a:graphicData uri="http://schemas.openxmlformats.org/presentationml/2006/ole">
            <p:oleObj spid="_x0000_s3107" name="Формула" r:id="rId5" imgW="1675673" imgH="253890" progId="Equation.3">
              <p:embed/>
            </p:oleObj>
          </a:graphicData>
        </a:graphic>
      </p:graphicFrame>
      <p:graphicFrame>
        <p:nvGraphicFramePr>
          <p:cNvPr id="3076" name="Содержимое 3"/>
          <p:cNvGraphicFramePr>
            <a:graphicFrameLocks noChangeAspect="1"/>
          </p:cNvGraphicFramePr>
          <p:nvPr/>
        </p:nvGraphicFramePr>
        <p:xfrm>
          <a:off x="4500562" y="2357430"/>
          <a:ext cx="3067050" cy="798512"/>
        </p:xfrm>
        <a:graphic>
          <a:graphicData uri="http://schemas.openxmlformats.org/presentationml/2006/ole">
            <p:oleObj spid="_x0000_s3108" name="Формула" r:id="rId6" imgW="1167893" imgH="304668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662111" y="3100386"/>
          <a:ext cx="441617" cy="373676"/>
        </p:xfrm>
        <a:graphic>
          <a:graphicData uri="http://schemas.openxmlformats.org/presentationml/2006/ole">
            <p:oleObj spid="_x0000_s3109" name="Формула" r:id="rId7" imgW="164957" imgH="139579" progId="Equation.3">
              <p:embed/>
            </p:oleObj>
          </a:graphicData>
        </a:graphic>
      </p:graphicFrame>
      <p:graphicFrame>
        <p:nvGraphicFramePr>
          <p:cNvPr id="3078" name="Содержимое 3"/>
          <p:cNvGraphicFramePr>
            <a:graphicFrameLocks noChangeAspect="1"/>
          </p:cNvGraphicFramePr>
          <p:nvPr/>
        </p:nvGraphicFramePr>
        <p:xfrm>
          <a:off x="785786" y="3500438"/>
          <a:ext cx="7834313" cy="665162"/>
        </p:xfrm>
        <a:graphic>
          <a:graphicData uri="http://schemas.openxmlformats.org/presentationml/2006/ole">
            <p:oleObj spid="_x0000_s3110" name="Формула" r:id="rId8" imgW="2984500" imgH="254000" progId="Equation.3">
              <p:embed/>
            </p:oleObj>
          </a:graphicData>
        </a:graphic>
      </p:graphicFrame>
      <p:grpSp>
        <p:nvGrpSpPr>
          <p:cNvPr id="9" name="Группа 79"/>
          <p:cNvGrpSpPr/>
          <p:nvPr/>
        </p:nvGrpSpPr>
        <p:grpSpPr>
          <a:xfrm>
            <a:off x="1857356" y="3429000"/>
            <a:ext cx="1093917" cy="499834"/>
            <a:chOff x="3034196" y="4403486"/>
            <a:chExt cx="3095645" cy="1414466"/>
          </a:xfrm>
        </p:grpSpPr>
        <p:sp>
          <p:nvSpPr>
            <p:cNvPr id="10" name="Овал 9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2" name="Группа 79"/>
          <p:cNvGrpSpPr/>
          <p:nvPr/>
        </p:nvGrpSpPr>
        <p:grpSpPr>
          <a:xfrm>
            <a:off x="5929322" y="3429000"/>
            <a:ext cx="1093917" cy="499834"/>
            <a:chOff x="3034196" y="4403486"/>
            <a:chExt cx="3095645" cy="1414466"/>
          </a:xfrm>
        </p:grpSpPr>
        <p:sp>
          <p:nvSpPr>
            <p:cNvPr id="43" name="Овал 42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5" name="Группа 73"/>
          <p:cNvGrpSpPr/>
          <p:nvPr/>
        </p:nvGrpSpPr>
        <p:grpSpPr>
          <a:xfrm>
            <a:off x="3170401" y="3384722"/>
            <a:ext cx="1143007" cy="557210"/>
            <a:chOff x="3034196" y="4403486"/>
            <a:chExt cx="3095645" cy="1414466"/>
          </a:xfrm>
        </p:grpSpPr>
        <p:sp>
          <p:nvSpPr>
            <p:cNvPr id="76" name="Овал 75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Овал 79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Овал 91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Овал 97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Овал 102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Овал 103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8" name="Группа 537"/>
          <p:cNvGrpSpPr/>
          <p:nvPr/>
        </p:nvGrpSpPr>
        <p:grpSpPr>
          <a:xfrm>
            <a:off x="7286644" y="3384723"/>
            <a:ext cx="1143007" cy="557210"/>
            <a:chOff x="7286644" y="3384723"/>
            <a:chExt cx="1143007" cy="557210"/>
          </a:xfrm>
        </p:grpSpPr>
        <p:sp>
          <p:nvSpPr>
            <p:cNvPr id="109" name="Овал 108"/>
            <p:cNvSpPr/>
            <p:nvPr/>
          </p:nvSpPr>
          <p:spPr>
            <a:xfrm>
              <a:off x="7286644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Овал 109"/>
            <p:cNvSpPr/>
            <p:nvPr/>
          </p:nvSpPr>
          <p:spPr>
            <a:xfrm>
              <a:off x="7365775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744490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7524038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7603169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7972449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Овал 114"/>
            <p:cNvSpPr/>
            <p:nvPr/>
          </p:nvSpPr>
          <p:spPr>
            <a:xfrm>
              <a:off x="8051580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Овал 115"/>
            <p:cNvSpPr/>
            <p:nvPr/>
          </p:nvSpPr>
          <p:spPr>
            <a:xfrm>
              <a:off x="8130711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8209842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8288974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7682300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7682300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7682300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Овал 121"/>
            <p:cNvSpPr/>
            <p:nvPr/>
          </p:nvSpPr>
          <p:spPr>
            <a:xfrm>
              <a:off x="7735055" y="366614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7787809" y="360985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7840563" y="366614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7893317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7893317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789331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Овал 127"/>
            <p:cNvSpPr/>
            <p:nvPr/>
          </p:nvSpPr>
          <p:spPr>
            <a:xfrm>
              <a:off x="8209842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8209842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Овал 129"/>
            <p:cNvSpPr/>
            <p:nvPr/>
          </p:nvSpPr>
          <p:spPr>
            <a:xfrm>
              <a:off x="8209842" y="3638001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Овал 130"/>
            <p:cNvSpPr/>
            <p:nvPr/>
          </p:nvSpPr>
          <p:spPr>
            <a:xfrm>
              <a:off x="8209842" y="3553575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Овал 131"/>
            <p:cNvSpPr/>
            <p:nvPr/>
          </p:nvSpPr>
          <p:spPr>
            <a:xfrm>
              <a:off x="8288974" y="344100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Овал 132"/>
            <p:cNvSpPr/>
            <p:nvPr/>
          </p:nvSpPr>
          <p:spPr>
            <a:xfrm>
              <a:off x="8281940" y="361548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Овал 133"/>
            <p:cNvSpPr/>
            <p:nvPr/>
          </p:nvSpPr>
          <p:spPr>
            <a:xfrm>
              <a:off x="8331177" y="367552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Овал 134"/>
            <p:cNvSpPr/>
            <p:nvPr/>
          </p:nvSpPr>
          <p:spPr>
            <a:xfrm>
              <a:off x="8209842" y="346914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>
              <a:off x="8209842" y="338472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8130711" y="344100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Овал 137"/>
            <p:cNvSpPr/>
            <p:nvPr/>
          </p:nvSpPr>
          <p:spPr>
            <a:xfrm>
              <a:off x="8141262" y="3613612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Овал 138"/>
            <p:cNvSpPr/>
            <p:nvPr/>
          </p:nvSpPr>
          <p:spPr>
            <a:xfrm>
              <a:off x="8102577" y="367927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Овал 139"/>
            <p:cNvSpPr/>
            <p:nvPr/>
          </p:nvSpPr>
          <p:spPr>
            <a:xfrm>
              <a:off x="837689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141" name="Содержимое 3"/>
          <p:cNvGraphicFramePr>
            <a:graphicFrameLocks noChangeAspect="1"/>
          </p:cNvGraphicFramePr>
          <p:nvPr/>
        </p:nvGraphicFramePr>
        <p:xfrm>
          <a:off x="785786" y="4214818"/>
          <a:ext cx="7834313" cy="665162"/>
        </p:xfrm>
        <a:graphic>
          <a:graphicData uri="http://schemas.openxmlformats.org/presentationml/2006/ole">
            <p:oleObj spid="_x0000_s3111" name="Формула" r:id="rId9" imgW="2984500" imgH="254000" progId="Equation.3">
              <p:embed/>
            </p:oleObj>
          </a:graphicData>
        </a:graphic>
      </p:graphicFrame>
      <p:grpSp>
        <p:nvGrpSpPr>
          <p:cNvPr id="142" name="Группа 79"/>
          <p:cNvGrpSpPr/>
          <p:nvPr/>
        </p:nvGrpSpPr>
        <p:grpSpPr>
          <a:xfrm>
            <a:off x="1857356" y="4143380"/>
            <a:ext cx="1093917" cy="499834"/>
            <a:chOff x="3034196" y="4403486"/>
            <a:chExt cx="3095645" cy="1414466"/>
          </a:xfrm>
        </p:grpSpPr>
        <p:sp>
          <p:nvSpPr>
            <p:cNvPr id="143" name="Овал 142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Овал 143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Овал 144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Овал 145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Овал 146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Овал 148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0" name="Овал 149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1" name="Овал 150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2" name="Овал 151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3" name="Овал 152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Овал 153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5" name="Овал 154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6" name="Овал 155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7" name="Овал 156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Овал 157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Овал 158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0" name="Овал 159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1" name="Овал 160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Овал 161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Овал 162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Овал 163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Овал 164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Овал 165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Овал 166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Овал 167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Овал 168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Овал 169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Овал 170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Овал 171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Овал 172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Овал 173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5" name="Группа 79"/>
          <p:cNvGrpSpPr/>
          <p:nvPr/>
        </p:nvGrpSpPr>
        <p:grpSpPr>
          <a:xfrm>
            <a:off x="5929322" y="4143380"/>
            <a:ext cx="1093917" cy="499834"/>
            <a:chOff x="3034196" y="4403486"/>
            <a:chExt cx="3095645" cy="1414466"/>
          </a:xfrm>
        </p:grpSpPr>
        <p:sp>
          <p:nvSpPr>
            <p:cNvPr id="176" name="Овал 175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Овал 176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Овал 177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Овал 178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Овал 179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Овал 180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Овал 181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Овал 182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4" name="Овал 183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5" name="Овал 184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6" name="Овал 185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Овал 186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Овал 187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9" name="Овал 188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0" name="Овал 189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1" name="Овал 190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2" name="Овал 191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3" name="Овал 192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4" name="Овал 193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5" name="Овал 194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6" name="Овал 195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7" name="Овал 196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8" name="Овал 197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9" name="Овал 198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0" name="Овал 199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1" name="Овал 200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2" name="Овал 201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3" name="Овал 202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4" name="Овал 203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5" name="Овал 204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6" name="Овал 205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7" name="Овал 206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08" name="Группа 73"/>
          <p:cNvGrpSpPr/>
          <p:nvPr/>
        </p:nvGrpSpPr>
        <p:grpSpPr>
          <a:xfrm>
            <a:off x="3170401" y="4099102"/>
            <a:ext cx="1143007" cy="557210"/>
            <a:chOff x="3034196" y="4403486"/>
            <a:chExt cx="3095645" cy="1414466"/>
          </a:xfrm>
        </p:grpSpPr>
        <p:sp>
          <p:nvSpPr>
            <p:cNvPr id="209" name="Овал 208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0" name="Овал 209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1" name="Овал 210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2" name="Овал 211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3" name="Овал 212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4" name="Овал 213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5" name="Овал 214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6" name="Овал 215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7" name="Овал 216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8" name="Овал 217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9" name="Овал 218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0" name="Овал 219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1" name="Овал 220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2" name="Овал 221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3" name="Овал 222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4" name="Овал 223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5" name="Овал 224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6" name="Овал 225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7" name="Овал 226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8" name="Овал 227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9" name="Овал 228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0" name="Овал 229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1" name="Овал 230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2" name="Овал 231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3" name="Овал 232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4" name="Овал 233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5" name="Овал 234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6" name="Овал 235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7" name="Овал 236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8" name="Овал 237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9" name="Овал 238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0" name="Овал 239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9" name="Группа 538"/>
          <p:cNvGrpSpPr/>
          <p:nvPr/>
        </p:nvGrpSpPr>
        <p:grpSpPr>
          <a:xfrm>
            <a:off x="7286644" y="4099103"/>
            <a:ext cx="1143007" cy="557210"/>
            <a:chOff x="7286644" y="4099103"/>
            <a:chExt cx="1143007" cy="557210"/>
          </a:xfrm>
        </p:grpSpPr>
        <p:sp>
          <p:nvSpPr>
            <p:cNvPr id="241" name="Овал 240"/>
            <p:cNvSpPr/>
            <p:nvPr/>
          </p:nvSpPr>
          <p:spPr>
            <a:xfrm>
              <a:off x="7286644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2" name="Овал 241"/>
            <p:cNvSpPr/>
            <p:nvPr/>
          </p:nvSpPr>
          <p:spPr>
            <a:xfrm>
              <a:off x="7365775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3" name="Овал 242"/>
            <p:cNvSpPr/>
            <p:nvPr/>
          </p:nvSpPr>
          <p:spPr>
            <a:xfrm>
              <a:off x="744490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4" name="Овал 243"/>
            <p:cNvSpPr/>
            <p:nvPr/>
          </p:nvSpPr>
          <p:spPr>
            <a:xfrm>
              <a:off x="7524038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5" name="Овал 244"/>
            <p:cNvSpPr/>
            <p:nvPr/>
          </p:nvSpPr>
          <p:spPr>
            <a:xfrm>
              <a:off x="7603169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6" name="Овал 245"/>
            <p:cNvSpPr/>
            <p:nvPr/>
          </p:nvSpPr>
          <p:spPr>
            <a:xfrm>
              <a:off x="7972449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7" name="Овал 246"/>
            <p:cNvSpPr/>
            <p:nvPr/>
          </p:nvSpPr>
          <p:spPr>
            <a:xfrm>
              <a:off x="8051580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8" name="Овал 247"/>
            <p:cNvSpPr/>
            <p:nvPr/>
          </p:nvSpPr>
          <p:spPr>
            <a:xfrm>
              <a:off x="8130711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9" name="Овал 248"/>
            <p:cNvSpPr/>
            <p:nvPr/>
          </p:nvSpPr>
          <p:spPr>
            <a:xfrm>
              <a:off x="8209842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0" name="Овал 249"/>
            <p:cNvSpPr/>
            <p:nvPr/>
          </p:nvSpPr>
          <p:spPr>
            <a:xfrm>
              <a:off x="8288974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1" name="Овал 250"/>
            <p:cNvSpPr/>
            <p:nvPr/>
          </p:nvSpPr>
          <p:spPr>
            <a:xfrm>
              <a:off x="7682300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2" name="Овал 251"/>
            <p:cNvSpPr/>
            <p:nvPr/>
          </p:nvSpPr>
          <p:spPr>
            <a:xfrm>
              <a:off x="7682300" y="452123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3" name="Овал 252"/>
            <p:cNvSpPr/>
            <p:nvPr/>
          </p:nvSpPr>
          <p:spPr>
            <a:xfrm>
              <a:off x="7682300" y="443680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4" name="Овал 253"/>
            <p:cNvSpPr/>
            <p:nvPr/>
          </p:nvSpPr>
          <p:spPr>
            <a:xfrm>
              <a:off x="7735055" y="438052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5" name="Овал 254"/>
            <p:cNvSpPr/>
            <p:nvPr/>
          </p:nvSpPr>
          <p:spPr>
            <a:xfrm>
              <a:off x="7787809" y="4324239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6" name="Овал 255"/>
            <p:cNvSpPr/>
            <p:nvPr/>
          </p:nvSpPr>
          <p:spPr>
            <a:xfrm>
              <a:off x="7840563" y="438052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7" name="Овал 256"/>
            <p:cNvSpPr/>
            <p:nvPr/>
          </p:nvSpPr>
          <p:spPr>
            <a:xfrm>
              <a:off x="7893317" y="443680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8" name="Овал 257"/>
            <p:cNvSpPr/>
            <p:nvPr/>
          </p:nvSpPr>
          <p:spPr>
            <a:xfrm>
              <a:off x="7893317" y="452123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9" name="Овал 258"/>
            <p:cNvSpPr/>
            <p:nvPr/>
          </p:nvSpPr>
          <p:spPr>
            <a:xfrm>
              <a:off x="789331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0" name="Овал 259"/>
            <p:cNvSpPr/>
            <p:nvPr/>
          </p:nvSpPr>
          <p:spPr>
            <a:xfrm>
              <a:off x="8209842" y="452123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1" name="Овал 260"/>
            <p:cNvSpPr/>
            <p:nvPr/>
          </p:nvSpPr>
          <p:spPr>
            <a:xfrm>
              <a:off x="8209842" y="443680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2" name="Овал 261"/>
            <p:cNvSpPr/>
            <p:nvPr/>
          </p:nvSpPr>
          <p:spPr>
            <a:xfrm>
              <a:off x="8209842" y="4352381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3" name="Овал 262"/>
            <p:cNvSpPr/>
            <p:nvPr/>
          </p:nvSpPr>
          <p:spPr>
            <a:xfrm>
              <a:off x="8209842" y="4267955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4" name="Овал 263"/>
            <p:cNvSpPr/>
            <p:nvPr/>
          </p:nvSpPr>
          <p:spPr>
            <a:xfrm>
              <a:off x="8288974" y="415538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5" name="Овал 264"/>
            <p:cNvSpPr/>
            <p:nvPr/>
          </p:nvSpPr>
          <p:spPr>
            <a:xfrm>
              <a:off x="8281940" y="432986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6" name="Овал 265"/>
            <p:cNvSpPr/>
            <p:nvPr/>
          </p:nvSpPr>
          <p:spPr>
            <a:xfrm>
              <a:off x="8331177" y="438990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7" name="Овал 266"/>
            <p:cNvSpPr/>
            <p:nvPr/>
          </p:nvSpPr>
          <p:spPr>
            <a:xfrm>
              <a:off x="8209842" y="418352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8" name="Овал 267"/>
            <p:cNvSpPr/>
            <p:nvPr/>
          </p:nvSpPr>
          <p:spPr>
            <a:xfrm>
              <a:off x="8209842" y="409910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9" name="Овал 268"/>
            <p:cNvSpPr/>
            <p:nvPr/>
          </p:nvSpPr>
          <p:spPr>
            <a:xfrm>
              <a:off x="8130711" y="415538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0" name="Овал 269"/>
            <p:cNvSpPr/>
            <p:nvPr/>
          </p:nvSpPr>
          <p:spPr>
            <a:xfrm>
              <a:off x="8141262" y="4327992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1" name="Овал 270"/>
            <p:cNvSpPr/>
            <p:nvPr/>
          </p:nvSpPr>
          <p:spPr>
            <a:xfrm>
              <a:off x="8102577" y="439365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2" name="Овал 271"/>
            <p:cNvSpPr/>
            <p:nvPr/>
          </p:nvSpPr>
          <p:spPr>
            <a:xfrm>
              <a:off x="837689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273" name="Содержимое 3"/>
          <p:cNvGraphicFramePr>
            <a:graphicFrameLocks noChangeAspect="1"/>
          </p:cNvGraphicFramePr>
          <p:nvPr/>
        </p:nvGraphicFramePr>
        <p:xfrm>
          <a:off x="785786" y="4929198"/>
          <a:ext cx="7834313" cy="665162"/>
        </p:xfrm>
        <a:graphic>
          <a:graphicData uri="http://schemas.openxmlformats.org/presentationml/2006/ole">
            <p:oleObj spid="_x0000_s3112" name="Формула" r:id="rId10" imgW="2984500" imgH="254000" progId="Equation.3">
              <p:embed/>
            </p:oleObj>
          </a:graphicData>
        </a:graphic>
      </p:graphicFrame>
      <p:grpSp>
        <p:nvGrpSpPr>
          <p:cNvPr id="274" name="Группа 79"/>
          <p:cNvGrpSpPr/>
          <p:nvPr/>
        </p:nvGrpSpPr>
        <p:grpSpPr>
          <a:xfrm>
            <a:off x="1857356" y="4857760"/>
            <a:ext cx="1093917" cy="499834"/>
            <a:chOff x="3034196" y="4403486"/>
            <a:chExt cx="3095645" cy="1414466"/>
          </a:xfrm>
        </p:grpSpPr>
        <p:sp>
          <p:nvSpPr>
            <p:cNvPr id="275" name="Овал 274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6" name="Овал 275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7" name="Овал 276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8" name="Овал 277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9" name="Овал 278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0" name="Овал 279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1" name="Овал 280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2" name="Овал 281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3" name="Овал 282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4" name="Овал 283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5" name="Овал 284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6" name="Овал 285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7" name="Овал 286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8" name="Овал 287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9" name="Овал 288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0" name="Овал 289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1" name="Овал 290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2" name="Овал 291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3" name="Овал 292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4" name="Овал 293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5" name="Овал 294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6" name="Овал 295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7" name="Овал 296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8" name="Овал 297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9" name="Овал 298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0" name="Овал 299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1" name="Овал 300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2" name="Овал 301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3" name="Овал 302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4" name="Овал 303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5" name="Овал 304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6" name="Овал 305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7" name="Группа 79"/>
          <p:cNvGrpSpPr/>
          <p:nvPr/>
        </p:nvGrpSpPr>
        <p:grpSpPr>
          <a:xfrm>
            <a:off x="5929322" y="4857760"/>
            <a:ext cx="1093917" cy="499834"/>
            <a:chOff x="3034196" y="4403486"/>
            <a:chExt cx="3095645" cy="1414466"/>
          </a:xfrm>
        </p:grpSpPr>
        <p:sp>
          <p:nvSpPr>
            <p:cNvPr id="308" name="Овал 307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9" name="Овал 308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0" name="Овал 309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1" name="Овал 310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2" name="Овал 311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3" name="Овал 312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4" name="Овал 313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5" name="Овал 314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6" name="Овал 315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7" name="Овал 316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8" name="Овал 317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9" name="Овал 318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0" name="Овал 319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1" name="Овал 320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2" name="Овал 321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3" name="Овал 322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4" name="Овал 323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5" name="Овал 324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6" name="Овал 325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7" name="Овал 326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8" name="Овал 327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9" name="Овал 328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0" name="Овал 329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1" name="Овал 330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2" name="Овал 331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3" name="Овал 332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4" name="Овал 333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5" name="Овал 334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6" name="Овал 335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7" name="Овал 336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8" name="Овал 337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9" name="Овал 338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0" name="Группа 73"/>
          <p:cNvGrpSpPr/>
          <p:nvPr/>
        </p:nvGrpSpPr>
        <p:grpSpPr>
          <a:xfrm>
            <a:off x="3170401" y="4813482"/>
            <a:ext cx="1143007" cy="557210"/>
            <a:chOff x="3034196" y="4403486"/>
            <a:chExt cx="3095645" cy="1414466"/>
          </a:xfrm>
        </p:grpSpPr>
        <p:sp>
          <p:nvSpPr>
            <p:cNvPr id="341" name="Овал 340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2" name="Овал 341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3" name="Овал 342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4" name="Овал 343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5" name="Овал 344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6" name="Овал 345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7" name="Овал 346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8" name="Овал 347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9" name="Овал 348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0" name="Овал 349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1" name="Овал 350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2" name="Овал 351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3" name="Овал 352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4" name="Овал 353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5" name="Овал 354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6" name="Овал 355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7" name="Овал 356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8" name="Овал 357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9" name="Овал 358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0" name="Овал 359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1" name="Овал 360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2" name="Овал 361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3" name="Овал 362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4" name="Овал 363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5" name="Овал 364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6" name="Овал 365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7" name="Овал 366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8" name="Овал 367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9" name="Овал 368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0" name="Овал 369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1" name="Овал 370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2" name="Овал 371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40" name="Группа 539"/>
          <p:cNvGrpSpPr/>
          <p:nvPr/>
        </p:nvGrpSpPr>
        <p:grpSpPr>
          <a:xfrm>
            <a:off x="7286644" y="4813483"/>
            <a:ext cx="1143007" cy="557210"/>
            <a:chOff x="7286644" y="4813483"/>
            <a:chExt cx="1143007" cy="557210"/>
          </a:xfrm>
        </p:grpSpPr>
        <p:sp>
          <p:nvSpPr>
            <p:cNvPr id="373" name="Овал 372"/>
            <p:cNvSpPr/>
            <p:nvPr/>
          </p:nvSpPr>
          <p:spPr>
            <a:xfrm>
              <a:off x="7286644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4" name="Овал 373"/>
            <p:cNvSpPr/>
            <p:nvPr/>
          </p:nvSpPr>
          <p:spPr>
            <a:xfrm>
              <a:off x="7365775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5" name="Овал 374"/>
            <p:cNvSpPr/>
            <p:nvPr/>
          </p:nvSpPr>
          <p:spPr>
            <a:xfrm>
              <a:off x="744490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6" name="Овал 375"/>
            <p:cNvSpPr/>
            <p:nvPr/>
          </p:nvSpPr>
          <p:spPr>
            <a:xfrm>
              <a:off x="7524038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7" name="Овал 376"/>
            <p:cNvSpPr/>
            <p:nvPr/>
          </p:nvSpPr>
          <p:spPr>
            <a:xfrm>
              <a:off x="7603169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8" name="Овал 377"/>
            <p:cNvSpPr/>
            <p:nvPr/>
          </p:nvSpPr>
          <p:spPr>
            <a:xfrm>
              <a:off x="7972449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9" name="Овал 378"/>
            <p:cNvSpPr/>
            <p:nvPr/>
          </p:nvSpPr>
          <p:spPr>
            <a:xfrm>
              <a:off x="8051580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0" name="Овал 379"/>
            <p:cNvSpPr/>
            <p:nvPr/>
          </p:nvSpPr>
          <p:spPr>
            <a:xfrm>
              <a:off x="8130711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1" name="Овал 380"/>
            <p:cNvSpPr/>
            <p:nvPr/>
          </p:nvSpPr>
          <p:spPr>
            <a:xfrm>
              <a:off x="8209842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2" name="Овал 381"/>
            <p:cNvSpPr/>
            <p:nvPr/>
          </p:nvSpPr>
          <p:spPr>
            <a:xfrm>
              <a:off x="8288974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3" name="Овал 382"/>
            <p:cNvSpPr/>
            <p:nvPr/>
          </p:nvSpPr>
          <p:spPr>
            <a:xfrm>
              <a:off x="7682300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4" name="Овал 383"/>
            <p:cNvSpPr/>
            <p:nvPr/>
          </p:nvSpPr>
          <p:spPr>
            <a:xfrm>
              <a:off x="7682300" y="523561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5" name="Овал 384"/>
            <p:cNvSpPr/>
            <p:nvPr/>
          </p:nvSpPr>
          <p:spPr>
            <a:xfrm>
              <a:off x="7682300" y="515118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6" name="Овал 385"/>
            <p:cNvSpPr/>
            <p:nvPr/>
          </p:nvSpPr>
          <p:spPr>
            <a:xfrm>
              <a:off x="7735055" y="509490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7" name="Овал 386"/>
            <p:cNvSpPr/>
            <p:nvPr/>
          </p:nvSpPr>
          <p:spPr>
            <a:xfrm>
              <a:off x="7787809" y="5038619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8" name="Овал 387"/>
            <p:cNvSpPr/>
            <p:nvPr/>
          </p:nvSpPr>
          <p:spPr>
            <a:xfrm>
              <a:off x="7840563" y="509490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9" name="Овал 388"/>
            <p:cNvSpPr/>
            <p:nvPr/>
          </p:nvSpPr>
          <p:spPr>
            <a:xfrm>
              <a:off x="7893317" y="515118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0" name="Овал 389"/>
            <p:cNvSpPr/>
            <p:nvPr/>
          </p:nvSpPr>
          <p:spPr>
            <a:xfrm>
              <a:off x="7893317" y="523561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1" name="Овал 390"/>
            <p:cNvSpPr/>
            <p:nvPr/>
          </p:nvSpPr>
          <p:spPr>
            <a:xfrm>
              <a:off x="789331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2" name="Овал 391"/>
            <p:cNvSpPr/>
            <p:nvPr/>
          </p:nvSpPr>
          <p:spPr>
            <a:xfrm>
              <a:off x="8209842" y="523561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3" name="Овал 392"/>
            <p:cNvSpPr/>
            <p:nvPr/>
          </p:nvSpPr>
          <p:spPr>
            <a:xfrm>
              <a:off x="8209842" y="515118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4" name="Овал 393"/>
            <p:cNvSpPr/>
            <p:nvPr/>
          </p:nvSpPr>
          <p:spPr>
            <a:xfrm>
              <a:off x="8209842" y="5066761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5" name="Овал 394"/>
            <p:cNvSpPr/>
            <p:nvPr/>
          </p:nvSpPr>
          <p:spPr>
            <a:xfrm>
              <a:off x="8209842" y="4982335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6" name="Овал 395"/>
            <p:cNvSpPr/>
            <p:nvPr/>
          </p:nvSpPr>
          <p:spPr>
            <a:xfrm>
              <a:off x="8288974" y="486976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7" name="Овал 396"/>
            <p:cNvSpPr/>
            <p:nvPr/>
          </p:nvSpPr>
          <p:spPr>
            <a:xfrm>
              <a:off x="8281940" y="504424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8" name="Овал 397"/>
            <p:cNvSpPr/>
            <p:nvPr/>
          </p:nvSpPr>
          <p:spPr>
            <a:xfrm>
              <a:off x="8331177" y="510428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9" name="Овал 398"/>
            <p:cNvSpPr/>
            <p:nvPr/>
          </p:nvSpPr>
          <p:spPr>
            <a:xfrm>
              <a:off x="8209842" y="489790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0" name="Овал 399"/>
            <p:cNvSpPr/>
            <p:nvPr/>
          </p:nvSpPr>
          <p:spPr>
            <a:xfrm>
              <a:off x="8209842" y="481348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1" name="Овал 400"/>
            <p:cNvSpPr/>
            <p:nvPr/>
          </p:nvSpPr>
          <p:spPr>
            <a:xfrm>
              <a:off x="8130711" y="486976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2" name="Овал 401"/>
            <p:cNvSpPr/>
            <p:nvPr/>
          </p:nvSpPr>
          <p:spPr>
            <a:xfrm>
              <a:off x="8141262" y="5042372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3" name="Овал 402"/>
            <p:cNvSpPr/>
            <p:nvPr/>
          </p:nvSpPr>
          <p:spPr>
            <a:xfrm>
              <a:off x="8102577" y="5108037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4" name="Овал 403"/>
            <p:cNvSpPr/>
            <p:nvPr/>
          </p:nvSpPr>
          <p:spPr>
            <a:xfrm>
              <a:off x="837689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405" name="Содержимое 3"/>
          <p:cNvGraphicFramePr>
            <a:graphicFrameLocks noChangeAspect="1"/>
          </p:cNvGraphicFramePr>
          <p:nvPr/>
        </p:nvGraphicFramePr>
        <p:xfrm>
          <a:off x="785786" y="6000768"/>
          <a:ext cx="7834313" cy="665162"/>
        </p:xfrm>
        <a:graphic>
          <a:graphicData uri="http://schemas.openxmlformats.org/presentationml/2006/ole">
            <p:oleObj spid="_x0000_s3113" name="Формула" r:id="rId11" imgW="2984500" imgH="254000" progId="Equation.3">
              <p:embed/>
            </p:oleObj>
          </a:graphicData>
        </a:graphic>
      </p:graphicFrame>
      <p:grpSp>
        <p:nvGrpSpPr>
          <p:cNvPr id="406" name="Группа 79"/>
          <p:cNvGrpSpPr/>
          <p:nvPr/>
        </p:nvGrpSpPr>
        <p:grpSpPr>
          <a:xfrm>
            <a:off x="1857356" y="5929330"/>
            <a:ext cx="1093917" cy="499834"/>
            <a:chOff x="3034196" y="4403486"/>
            <a:chExt cx="3095645" cy="1414466"/>
          </a:xfrm>
        </p:grpSpPr>
        <p:sp>
          <p:nvSpPr>
            <p:cNvPr id="407" name="Овал 406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8" name="Овал 407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9" name="Овал 408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0" name="Овал 409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1" name="Овал 410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2" name="Овал 411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3" name="Овал 412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4" name="Овал 413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5" name="Овал 414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6" name="Овал 415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7" name="Овал 416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8" name="Овал 417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9" name="Овал 418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0" name="Овал 419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1" name="Овал 420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2" name="Овал 421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3" name="Овал 422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4" name="Овал 423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5" name="Овал 424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6" name="Овал 425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7" name="Овал 426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8" name="Овал 427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9" name="Овал 428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0" name="Овал 429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1" name="Овал 430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2" name="Овал 431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3" name="Овал 432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4" name="Овал 433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5" name="Овал 434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6" name="Овал 435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7" name="Овал 436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8" name="Овал 437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39" name="Группа 79"/>
          <p:cNvGrpSpPr/>
          <p:nvPr/>
        </p:nvGrpSpPr>
        <p:grpSpPr>
          <a:xfrm>
            <a:off x="5929322" y="5929330"/>
            <a:ext cx="1093917" cy="499834"/>
            <a:chOff x="3034196" y="4403486"/>
            <a:chExt cx="3095645" cy="1414466"/>
          </a:xfrm>
        </p:grpSpPr>
        <p:sp>
          <p:nvSpPr>
            <p:cNvPr id="440" name="Овал 439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1" name="Овал 440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2" name="Овал 441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3" name="Овал 442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4" name="Овал 443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5" name="Овал 444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6" name="Овал 445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7" name="Овал 446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8" name="Овал 447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9" name="Овал 448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0" name="Овал 449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1" name="Овал 450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2" name="Овал 451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3" name="Овал 452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4" name="Овал 453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5" name="Овал 454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6" name="Овал 455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7" name="Овал 456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8" name="Овал 457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9" name="Овал 458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0" name="Овал 459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1" name="Овал 460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2" name="Овал 461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3" name="Овал 462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4" name="Овал 463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5" name="Овал 464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6" name="Овал 465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7" name="Овал 466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8" name="Овал 467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9" name="Овал 468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0" name="Овал 469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1" name="Овал 470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2" name="Группа 73"/>
          <p:cNvGrpSpPr/>
          <p:nvPr/>
        </p:nvGrpSpPr>
        <p:grpSpPr>
          <a:xfrm>
            <a:off x="3170401" y="5885052"/>
            <a:ext cx="1143007" cy="557210"/>
            <a:chOff x="3034196" y="4403486"/>
            <a:chExt cx="3095645" cy="1414466"/>
          </a:xfrm>
        </p:grpSpPr>
        <p:sp>
          <p:nvSpPr>
            <p:cNvPr id="473" name="Овал 472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4" name="Овал 473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5" name="Овал 474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6" name="Овал 475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7" name="Овал 476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8" name="Овал 477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9" name="Овал 478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0" name="Овал 479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1" name="Овал 480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2" name="Овал 481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3" name="Овал 482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4" name="Овал 483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5" name="Овал 484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6" name="Овал 485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7" name="Овал 486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8" name="Овал 487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9" name="Овал 488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0" name="Овал 489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1" name="Овал 490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2" name="Овал 491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3" name="Овал 492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4" name="Овал 493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5" name="Овал 494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6" name="Овал 495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7" name="Овал 496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8" name="Овал 497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9" name="Овал 498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0" name="Овал 499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1" name="Овал 500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2" name="Овал 501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3" name="Овал 502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4" name="Овал 503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41" name="Группа 540"/>
          <p:cNvGrpSpPr/>
          <p:nvPr/>
        </p:nvGrpSpPr>
        <p:grpSpPr>
          <a:xfrm>
            <a:off x="7286644" y="5885053"/>
            <a:ext cx="1143007" cy="557210"/>
            <a:chOff x="7286644" y="5885053"/>
            <a:chExt cx="1143007" cy="557210"/>
          </a:xfrm>
        </p:grpSpPr>
        <p:sp>
          <p:nvSpPr>
            <p:cNvPr id="505" name="Овал 504"/>
            <p:cNvSpPr/>
            <p:nvPr/>
          </p:nvSpPr>
          <p:spPr>
            <a:xfrm>
              <a:off x="7286644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6" name="Овал 505"/>
            <p:cNvSpPr/>
            <p:nvPr/>
          </p:nvSpPr>
          <p:spPr>
            <a:xfrm>
              <a:off x="7365775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7" name="Овал 506"/>
            <p:cNvSpPr/>
            <p:nvPr/>
          </p:nvSpPr>
          <p:spPr>
            <a:xfrm>
              <a:off x="744490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8" name="Овал 507"/>
            <p:cNvSpPr/>
            <p:nvPr/>
          </p:nvSpPr>
          <p:spPr>
            <a:xfrm>
              <a:off x="7524038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9" name="Овал 508"/>
            <p:cNvSpPr/>
            <p:nvPr/>
          </p:nvSpPr>
          <p:spPr>
            <a:xfrm>
              <a:off x="7603169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0" name="Овал 509"/>
            <p:cNvSpPr/>
            <p:nvPr/>
          </p:nvSpPr>
          <p:spPr>
            <a:xfrm>
              <a:off x="7972449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1" name="Овал 510"/>
            <p:cNvSpPr/>
            <p:nvPr/>
          </p:nvSpPr>
          <p:spPr>
            <a:xfrm>
              <a:off x="8051580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2" name="Овал 511"/>
            <p:cNvSpPr/>
            <p:nvPr/>
          </p:nvSpPr>
          <p:spPr>
            <a:xfrm>
              <a:off x="8130711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3" name="Овал 512"/>
            <p:cNvSpPr/>
            <p:nvPr/>
          </p:nvSpPr>
          <p:spPr>
            <a:xfrm>
              <a:off x="8209842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4" name="Овал 513"/>
            <p:cNvSpPr/>
            <p:nvPr/>
          </p:nvSpPr>
          <p:spPr>
            <a:xfrm>
              <a:off x="8288974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5" name="Овал 514"/>
            <p:cNvSpPr/>
            <p:nvPr/>
          </p:nvSpPr>
          <p:spPr>
            <a:xfrm>
              <a:off x="7682300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6" name="Овал 515"/>
            <p:cNvSpPr/>
            <p:nvPr/>
          </p:nvSpPr>
          <p:spPr>
            <a:xfrm>
              <a:off x="7682300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7" name="Овал 516"/>
            <p:cNvSpPr/>
            <p:nvPr/>
          </p:nvSpPr>
          <p:spPr>
            <a:xfrm>
              <a:off x="7682300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8" name="Овал 517"/>
            <p:cNvSpPr/>
            <p:nvPr/>
          </p:nvSpPr>
          <p:spPr>
            <a:xfrm>
              <a:off x="7735055" y="616647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9" name="Овал 518"/>
            <p:cNvSpPr/>
            <p:nvPr/>
          </p:nvSpPr>
          <p:spPr>
            <a:xfrm>
              <a:off x="7787809" y="611018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0" name="Овал 519"/>
            <p:cNvSpPr/>
            <p:nvPr/>
          </p:nvSpPr>
          <p:spPr>
            <a:xfrm>
              <a:off x="7840563" y="616647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1" name="Овал 520"/>
            <p:cNvSpPr/>
            <p:nvPr/>
          </p:nvSpPr>
          <p:spPr>
            <a:xfrm>
              <a:off x="7893317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2" name="Овал 521"/>
            <p:cNvSpPr/>
            <p:nvPr/>
          </p:nvSpPr>
          <p:spPr>
            <a:xfrm>
              <a:off x="7893317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3" name="Овал 522"/>
            <p:cNvSpPr/>
            <p:nvPr/>
          </p:nvSpPr>
          <p:spPr>
            <a:xfrm>
              <a:off x="789331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4" name="Овал 523"/>
            <p:cNvSpPr/>
            <p:nvPr/>
          </p:nvSpPr>
          <p:spPr>
            <a:xfrm>
              <a:off x="8209842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5" name="Овал 524"/>
            <p:cNvSpPr/>
            <p:nvPr/>
          </p:nvSpPr>
          <p:spPr>
            <a:xfrm>
              <a:off x="8209842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6" name="Овал 525"/>
            <p:cNvSpPr/>
            <p:nvPr/>
          </p:nvSpPr>
          <p:spPr>
            <a:xfrm>
              <a:off x="8209842" y="6138331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7" name="Овал 526"/>
            <p:cNvSpPr/>
            <p:nvPr/>
          </p:nvSpPr>
          <p:spPr>
            <a:xfrm>
              <a:off x="8209842" y="6053905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8" name="Овал 527"/>
            <p:cNvSpPr/>
            <p:nvPr/>
          </p:nvSpPr>
          <p:spPr>
            <a:xfrm>
              <a:off x="8288974" y="594133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9" name="Овал 528"/>
            <p:cNvSpPr/>
            <p:nvPr/>
          </p:nvSpPr>
          <p:spPr>
            <a:xfrm>
              <a:off x="8281940" y="611581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0" name="Овал 529"/>
            <p:cNvSpPr/>
            <p:nvPr/>
          </p:nvSpPr>
          <p:spPr>
            <a:xfrm>
              <a:off x="8331177" y="617585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1" name="Овал 530"/>
            <p:cNvSpPr/>
            <p:nvPr/>
          </p:nvSpPr>
          <p:spPr>
            <a:xfrm>
              <a:off x="8209842" y="596947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2" name="Овал 531"/>
            <p:cNvSpPr/>
            <p:nvPr/>
          </p:nvSpPr>
          <p:spPr>
            <a:xfrm>
              <a:off x="8209842" y="588505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3" name="Овал 532"/>
            <p:cNvSpPr/>
            <p:nvPr/>
          </p:nvSpPr>
          <p:spPr>
            <a:xfrm>
              <a:off x="8130711" y="594133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4" name="Овал 533"/>
            <p:cNvSpPr/>
            <p:nvPr/>
          </p:nvSpPr>
          <p:spPr>
            <a:xfrm>
              <a:off x="8141262" y="6113942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5" name="Овал 534"/>
            <p:cNvSpPr/>
            <p:nvPr/>
          </p:nvSpPr>
          <p:spPr>
            <a:xfrm>
              <a:off x="8102577" y="617960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6" name="Овал 535"/>
            <p:cNvSpPr/>
            <p:nvPr/>
          </p:nvSpPr>
          <p:spPr>
            <a:xfrm>
              <a:off x="837689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37" name="TextBox 536"/>
          <p:cNvSpPr txBox="1"/>
          <p:nvPr/>
        </p:nvSpPr>
        <p:spPr>
          <a:xfrm>
            <a:off x="4357686" y="5000636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…</a:t>
            </a:r>
            <a:endParaRPr lang="ru-RU" sz="6600" dirty="0"/>
          </a:p>
        </p:txBody>
      </p:sp>
      <p:sp>
        <p:nvSpPr>
          <p:cNvPr id="542" name="TextBox 541"/>
          <p:cNvSpPr txBox="1"/>
          <p:nvPr/>
        </p:nvSpPr>
        <p:spPr>
          <a:xfrm>
            <a:off x="2714612" y="785794"/>
            <a:ext cx="3790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Anguelov</a:t>
            </a:r>
            <a:r>
              <a:rPr lang="en-US" dirty="0" smtClean="0"/>
              <a:t> et al., 2005; and a lot more]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dirty="0" smtClean="0"/>
              <a:t>Structured loss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2357454"/>
          </a:xfrm>
        </p:spPr>
        <p:txBody>
          <a:bodyPr/>
          <a:lstStyle/>
          <a:p>
            <a:r>
              <a:rPr lang="en-US" dirty="0" smtClean="0"/>
              <a:t>Define </a:t>
            </a:r>
          </a:p>
          <a:p>
            <a:r>
              <a:rPr lang="en-US" dirty="0" smtClean="0"/>
              <a:t>Define structured loss, for example:</a:t>
            </a:r>
          </a:p>
          <a:p>
            <a:endParaRPr lang="en-US" dirty="0" smtClean="0"/>
          </a:p>
          <a:p>
            <a:r>
              <a:rPr lang="en-US" dirty="0" smtClean="0"/>
              <a:t>Find      such that</a:t>
            </a:r>
            <a:endParaRPr lang="ru-RU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643042" y="3000372"/>
          <a:ext cx="441617" cy="373676"/>
        </p:xfrm>
        <a:graphic>
          <a:graphicData uri="http://schemas.openxmlformats.org/presentationml/2006/ole">
            <p:oleObj spid="_x0000_s4129" name="Формула" r:id="rId3" imgW="164957" imgH="139579" progId="Equation.3">
              <p:embed/>
            </p:oleObj>
          </a:graphicData>
        </a:graphic>
      </p:graphicFrame>
      <p:graphicFrame>
        <p:nvGraphicFramePr>
          <p:cNvPr id="3078" name="Содержимое 3"/>
          <p:cNvGraphicFramePr>
            <a:graphicFrameLocks noChangeAspect="1"/>
          </p:cNvGraphicFramePr>
          <p:nvPr/>
        </p:nvGraphicFramePr>
        <p:xfrm>
          <a:off x="214282" y="3500438"/>
          <a:ext cx="8715436" cy="665162"/>
        </p:xfrm>
        <a:graphic>
          <a:graphicData uri="http://schemas.openxmlformats.org/presentationml/2006/ole">
            <p:oleObj spid="_x0000_s4130" name="Формула" r:id="rId4" imgW="3543300" imgH="254000" progId="Equation.3">
              <p:embed/>
            </p:oleObj>
          </a:graphicData>
        </a:graphic>
      </p:graphicFrame>
      <p:grpSp>
        <p:nvGrpSpPr>
          <p:cNvPr id="6" name="Группа 73"/>
          <p:cNvGrpSpPr/>
          <p:nvPr/>
        </p:nvGrpSpPr>
        <p:grpSpPr>
          <a:xfrm>
            <a:off x="1551154" y="3399006"/>
            <a:ext cx="1143007" cy="557210"/>
            <a:chOff x="3034196" y="4403486"/>
            <a:chExt cx="3095645" cy="1414466"/>
          </a:xfrm>
        </p:grpSpPr>
        <p:sp>
          <p:nvSpPr>
            <p:cNvPr id="76" name="Овал 75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Овал 78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Овал 79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Овал 84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Овал 85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Овал 91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Овал 97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Овал 102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Овал 103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Группа 537"/>
          <p:cNvGrpSpPr/>
          <p:nvPr/>
        </p:nvGrpSpPr>
        <p:grpSpPr>
          <a:xfrm>
            <a:off x="7677147" y="3395663"/>
            <a:ext cx="1143007" cy="557210"/>
            <a:chOff x="7286644" y="3384723"/>
            <a:chExt cx="1143007" cy="557210"/>
          </a:xfrm>
        </p:grpSpPr>
        <p:sp>
          <p:nvSpPr>
            <p:cNvPr id="109" name="Овал 108"/>
            <p:cNvSpPr/>
            <p:nvPr/>
          </p:nvSpPr>
          <p:spPr>
            <a:xfrm>
              <a:off x="7286644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Овал 109"/>
            <p:cNvSpPr/>
            <p:nvPr/>
          </p:nvSpPr>
          <p:spPr>
            <a:xfrm>
              <a:off x="7365775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744490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7524038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7603169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7972449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Овал 114"/>
            <p:cNvSpPr/>
            <p:nvPr/>
          </p:nvSpPr>
          <p:spPr>
            <a:xfrm>
              <a:off x="8051580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Овал 115"/>
            <p:cNvSpPr/>
            <p:nvPr/>
          </p:nvSpPr>
          <p:spPr>
            <a:xfrm>
              <a:off x="8130711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8209842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8288974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7682300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7682300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7682300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Овал 121"/>
            <p:cNvSpPr/>
            <p:nvPr/>
          </p:nvSpPr>
          <p:spPr>
            <a:xfrm>
              <a:off x="7735055" y="366614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7787809" y="360985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7840563" y="366614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7893317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7893317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789331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Овал 127"/>
            <p:cNvSpPr/>
            <p:nvPr/>
          </p:nvSpPr>
          <p:spPr>
            <a:xfrm>
              <a:off x="8209842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8209842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Овал 129"/>
            <p:cNvSpPr/>
            <p:nvPr/>
          </p:nvSpPr>
          <p:spPr>
            <a:xfrm>
              <a:off x="8209842" y="3638001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Овал 130"/>
            <p:cNvSpPr/>
            <p:nvPr/>
          </p:nvSpPr>
          <p:spPr>
            <a:xfrm>
              <a:off x="8209842" y="3553575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Овал 131"/>
            <p:cNvSpPr/>
            <p:nvPr/>
          </p:nvSpPr>
          <p:spPr>
            <a:xfrm>
              <a:off x="8288974" y="344100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Овал 132"/>
            <p:cNvSpPr/>
            <p:nvPr/>
          </p:nvSpPr>
          <p:spPr>
            <a:xfrm>
              <a:off x="8281940" y="361548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Овал 133"/>
            <p:cNvSpPr/>
            <p:nvPr/>
          </p:nvSpPr>
          <p:spPr>
            <a:xfrm>
              <a:off x="8331177" y="367552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Овал 134"/>
            <p:cNvSpPr/>
            <p:nvPr/>
          </p:nvSpPr>
          <p:spPr>
            <a:xfrm>
              <a:off x="8209842" y="346914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>
              <a:off x="8209842" y="338472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8130711" y="344100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Овал 137"/>
            <p:cNvSpPr/>
            <p:nvPr/>
          </p:nvSpPr>
          <p:spPr>
            <a:xfrm>
              <a:off x="8141262" y="3613612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Овал 138"/>
            <p:cNvSpPr/>
            <p:nvPr/>
          </p:nvSpPr>
          <p:spPr>
            <a:xfrm>
              <a:off x="8102577" y="367927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Овал 139"/>
            <p:cNvSpPr/>
            <p:nvPr/>
          </p:nvSpPr>
          <p:spPr>
            <a:xfrm>
              <a:off x="837689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141" name="Содержимое 3"/>
          <p:cNvGraphicFramePr>
            <a:graphicFrameLocks noChangeAspect="1"/>
          </p:cNvGraphicFramePr>
          <p:nvPr/>
        </p:nvGraphicFramePr>
        <p:xfrm>
          <a:off x="214282" y="4214813"/>
          <a:ext cx="8715436" cy="665162"/>
        </p:xfrm>
        <a:graphic>
          <a:graphicData uri="http://schemas.openxmlformats.org/presentationml/2006/ole">
            <p:oleObj spid="_x0000_s4131" name="Формула" r:id="rId5" imgW="3543300" imgH="254000" progId="Equation.3">
              <p:embed/>
            </p:oleObj>
          </a:graphicData>
        </a:graphic>
      </p:graphicFrame>
      <p:grpSp>
        <p:nvGrpSpPr>
          <p:cNvPr id="42" name="Группа 73"/>
          <p:cNvGrpSpPr/>
          <p:nvPr/>
        </p:nvGrpSpPr>
        <p:grpSpPr>
          <a:xfrm>
            <a:off x="1551154" y="4113386"/>
            <a:ext cx="1143007" cy="557210"/>
            <a:chOff x="3034196" y="4403486"/>
            <a:chExt cx="3095645" cy="1414466"/>
          </a:xfrm>
        </p:grpSpPr>
        <p:sp>
          <p:nvSpPr>
            <p:cNvPr id="209" name="Овал 208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0" name="Овал 209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1" name="Овал 210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2" name="Овал 211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3" name="Овал 212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4" name="Овал 213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5" name="Овал 214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6" name="Овал 215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7" name="Овал 216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8" name="Овал 217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9" name="Овал 218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0" name="Овал 219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1" name="Овал 220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2" name="Овал 221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3" name="Овал 222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4" name="Овал 223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5" name="Овал 224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6" name="Овал 225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7" name="Овал 226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8" name="Овал 227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9" name="Овал 228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0" name="Овал 229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1" name="Овал 230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2" name="Овал 231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3" name="Овал 232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4" name="Овал 233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5" name="Овал 234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6" name="Овал 235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7" name="Овал 236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8" name="Овал 237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9" name="Овал 238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0" name="Овал 239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5" name="Группа 538"/>
          <p:cNvGrpSpPr/>
          <p:nvPr/>
        </p:nvGrpSpPr>
        <p:grpSpPr>
          <a:xfrm>
            <a:off x="7677147" y="4110043"/>
            <a:ext cx="1143007" cy="557210"/>
            <a:chOff x="7286644" y="4099103"/>
            <a:chExt cx="1143007" cy="557210"/>
          </a:xfrm>
        </p:grpSpPr>
        <p:sp>
          <p:nvSpPr>
            <p:cNvPr id="241" name="Овал 240"/>
            <p:cNvSpPr/>
            <p:nvPr/>
          </p:nvSpPr>
          <p:spPr>
            <a:xfrm>
              <a:off x="7286644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2" name="Овал 241"/>
            <p:cNvSpPr/>
            <p:nvPr/>
          </p:nvSpPr>
          <p:spPr>
            <a:xfrm>
              <a:off x="7365775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3" name="Овал 242"/>
            <p:cNvSpPr/>
            <p:nvPr/>
          </p:nvSpPr>
          <p:spPr>
            <a:xfrm>
              <a:off x="744490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4" name="Овал 243"/>
            <p:cNvSpPr/>
            <p:nvPr/>
          </p:nvSpPr>
          <p:spPr>
            <a:xfrm>
              <a:off x="7524038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5" name="Овал 244"/>
            <p:cNvSpPr/>
            <p:nvPr/>
          </p:nvSpPr>
          <p:spPr>
            <a:xfrm>
              <a:off x="7603169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6" name="Овал 245"/>
            <p:cNvSpPr/>
            <p:nvPr/>
          </p:nvSpPr>
          <p:spPr>
            <a:xfrm>
              <a:off x="7972449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7" name="Овал 246"/>
            <p:cNvSpPr/>
            <p:nvPr/>
          </p:nvSpPr>
          <p:spPr>
            <a:xfrm>
              <a:off x="8051580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8" name="Овал 247"/>
            <p:cNvSpPr/>
            <p:nvPr/>
          </p:nvSpPr>
          <p:spPr>
            <a:xfrm>
              <a:off x="8130711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9" name="Овал 248"/>
            <p:cNvSpPr/>
            <p:nvPr/>
          </p:nvSpPr>
          <p:spPr>
            <a:xfrm>
              <a:off x="8209842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0" name="Овал 249"/>
            <p:cNvSpPr/>
            <p:nvPr/>
          </p:nvSpPr>
          <p:spPr>
            <a:xfrm>
              <a:off x="8288974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1" name="Овал 250"/>
            <p:cNvSpPr/>
            <p:nvPr/>
          </p:nvSpPr>
          <p:spPr>
            <a:xfrm>
              <a:off x="7682300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2" name="Овал 251"/>
            <p:cNvSpPr/>
            <p:nvPr/>
          </p:nvSpPr>
          <p:spPr>
            <a:xfrm>
              <a:off x="7682300" y="452123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3" name="Овал 252"/>
            <p:cNvSpPr/>
            <p:nvPr/>
          </p:nvSpPr>
          <p:spPr>
            <a:xfrm>
              <a:off x="7682300" y="443680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4" name="Овал 253"/>
            <p:cNvSpPr/>
            <p:nvPr/>
          </p:nvSpPr>
          <p:spPr>
            <a:xfrm>
              <a:off x="7735055" y="438052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5" name="Овал 254"/>
            <p:cNvSpPr/>
            <p:nvPr/>
          </p:nvSpPr>
          <p:spPr>
            <a:xfrm>
              <a:off x="7787809" y="4324239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6" name="Овал 255"/>
            <p:cNvSpPr/>
            <p:nvPr/>
          </p:nvSpPr>
          <p:spPr>
            <a:xfrm>
              <a:off x="7840563" y="438052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7" name="Овал 256"/>
            <p:cNvSpPr/>
            <p:nvPr/>
          </p:nvSpPr>
          <p:spPr>
            <a:xfrm>
              <a:off x="7893317" y="443680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8" name="Овал 257"/>
            <p:cNvSpPr/>
            <p:nvPr/>
          </p:nvSpPr>
          <p:spPr>
            <a:xfrm>
              <a:off x="7893317" y="452123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9" name="Овал 258"/>
            <p:cNvSpPr/>
            <p:nvPr/>
          </p:nvSpPr>
          <p:spPr>
            <a:xfrm>
              <a:off x="789331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0" name="Овал 259"/>
            <p:cNvSpPr/>
            <p:nvPr/>
          </p:nvSpPr>
          <p:spPr>
            <a:xfrm>
              <a:off x="8209842" y="452123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1" name="Овал 260"/>
            <p:cNvSpPr/>
            <p:nvPr/>
          </p:nvSpPr>
          <p:spPr>
            <a:xfrm>
              <a:off x="8209842" y="443680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2" name="Овал 261"/>
            <p:cNvSpPr/>
            <p:nvPr/>
          </p:nvSpPr>
          <p:spPr>
            <a:xfrm>
              <a:off x="8209842" y="4352381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3" name="Овал 262"/>
            <p:cNvSpPr/>
            <p:nvPr/>
          </p:nvSpPr>
          <p:spPr>
            <a:xfrm>
              <a:off x="8209842" y="4267955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4" name="Овал 263"/>
            <p:cNvSpPr/>
            <p:nvPr/>
          </p:nvSpPr>
          <p:spPr>
            <a:xfrm>
              <a:off x="8288974" y="415538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5" name="Овал 264"/>
            <p:cNvSpPr/>
            <p:nvPr/>
          </p:nvSpPr>
          <p:spPr>
            <a:xfrm>
              <a:off x="8281940" y="432986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6" name="Овал 265"/>
            <p:cNvSpPr/>
            <p:nvPr/>
          </p:nvSpPr>
          <p:spPr>
            <a:xfrm>
              <a:off x="8331177" y="438990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7" name="Овал 266"/>
            <p:cNvSpPr/>
            <p:nvPr/>
          </p:nvSpPr>
          <p:spPr>
            <a:xfrm>
              <a:off x="8209842" y="418352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8" name="Овал 267"/>
            <p:cNvSpPr/>
            <p:nvPr/>
          </p:nvSpPr>
          <p:spPr>
            <a:xfrm>
              <a:off x="8209842" y="409910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9" name="Овал 268"/>
            <p:cNvSpPr/>
            <p:nvPr/>
          </p:nvSpPr>
          <p:spPr>
            <a:xfrm>
              <a:off x="8130711" y="415538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0" name="Овал 269"/>
            <p:cNvSpPr/>
            <p:nvPr/>
          </p:nvSpPr>
          <p:spPr>
            <a:xfrm>
              <a:off x="8141262" y="4327992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1" name="Овал 270"/>
            <p:cNvSpPr/>
            <p:nvPr/>
          </p:nvSpPr>
          <p:spPr>
            <a:xfrm>
              <a:off x="8102577" y="439365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2" name="Овал 271"/>
            <p:cNvSpPr/>
            <p:nvPr/>
          </p:nvSpPr>
          <p:spPr>
            <a:xfrm>
              <a:off x="837689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273" name="Содержимое 3"/>
          <p:cNvGraphicFramePr>
            <a:graphicFrameLocks noChangeAspect="1"/>
          </p:cNvGraphicFramePr>
          <p:nvPr/>
        </p:nvGraphicFramePr>
        <p:xfrm>
          <a:off x="214282" y="4929188"/>
          <a:ext cx="8715436" cy="665162"/>
        </p:xfrm>
        <a:graphic>
          <a:graphicData uri="http://schemas.openxmlformats.org/presentationml/2006/ole">
            <p:oleObj spid="_x0000_s4132" name="Формула" r:id="rId6" imgW="3543300" imgH="254000" progId="Equation.3">
              <p:embed/>
            </p:oleObj>
          </a:graphicData>
        </a:graphic>
      </p:graphicFrame>
      <p:grpSp>
        <p:nvGrpSpPr>
          <p:cNvPr id="3072" name="Группа 73"/>
          <p:cNvGrpSpPr/>
          <p:nvPr/>
        </p:nvGrpSpPr>
        <p:grpSpPr>
          <a:xfrm>
            <a:off x="1551154" y="4827766"/>
            <a:ext cx="1143007" cy="557210"/>
            <a:chOff x="3034196" y="4403486"/>
            <a:chExt cx="3095645" cy="1414466"/>
          </a:xfrm>
        </p:grpSpPr>
        <p:sp>
          <p:nvSpPr>
            <p:cNvPr id="341" name="Овал 340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2" name="Овал 341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3" name="Овал 342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4" name="Овал 343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5" name="Овал 344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6" name="Овал 345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7" name="Овал 346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8" name="Овал 347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9" name="Овал 348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0" name="Овал 349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1" name="Овал 350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2" name="Овал 351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3" name="Овал 352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4" name="Овал 353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5" name="Овал 354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6" name="Овал 355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7" name="Овал 356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8" name="Овал 357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9" name="Овал 358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0" name="Овал 359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1" name="Овал 360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2" name="Овал 361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3" name="Овал 362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4" name="Овал 363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5" name="Овал 364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6" name="Овал 365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7" name="Овал 366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8" name="Овал 367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9" name="Овал 368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0" name="Овал 369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1" name="Овал 370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2" name="Овал 371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73" name="Группа 539"/>
          <p:cNvGrpSpPr/>
          <p:nvPr/>
        </p:nvGrpSpPr>
        <p:grpSpPr>
          <a:xfrm>
            <a:off x="7677147" y="4824423"/>
            <a:ext cx="1143007" cy="557210"/>
            <a:chOff x="7286644" y="4813483"/>
            <a:chExt cx="1143007" cy="557210"/>
          </a:xfrm>
        </p:grpSpPr>
        <p:sp>
          <p:nvSpPr>
            <p:cNvPr id="373" name="Овал 372"/>
            <p:cNvSpPr/>
            <p:nvPr/>
          </p:nvSpPr>
          <p:spPr>
            <a:xfrm>
              <a:off x="7286644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4" name="Овал 373"/>
            <p:cNvSpPr/>
            <p:nvPr/>
          </p:nvSpPr>
          <p:spPr>
            <a:xfrm>
              <a:off x="7365775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5" name="Овал 374"/>
            <p:cNvSpPr/>
            <p:nvPr/>
          </p:nvSpPr>
          <p:spPr>
            <a:xfrm>
              <a:off x="744490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6" name="Овал 375"/>
            <p:cNvSpPr/>
            <p:nvPr/>
          </p:nvSpPr>
          <p:spPr>
            <a:xfrm>
              <a:off x="7524038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7" name="Овал 376"/>
            <p:cNvSpPr/>
            <p:nvPr/>
          </p:nvSpPr>
          <p:spPr>
            <a:xfrm>
              <a:off x="7603169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8" name="Овал 377"/>
            <p:cNvSpPr/>
            <p:nvPr/>
          </p:nvSpPr>
          <p:spPr>
            <a:xfrm>
              <a:off x="7972449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9" name="Овал 378"/>
            <p:cNvSpPr/>
            <p:nvPr/>
          </p:nvSpPr>
          <p:spPr>
            <a:xfrm>
              <a:off x="8051580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0" name="Овал 379"/>
            <p:cNvSpPr/>
            <p:nvPr/>
          </p:nvSpPr>
          <p:spPr>
            <a:xfrm>
              <a:off x="8130711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1" name="Овал 380"/>
            <p:cNvSpPr/>
            <p:nvPr/>
          </p:nvSpPr>
          <p:spPr>
            <a:xfrm>
              <a:off x="8209842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2" name="Овал 381"/>
            <p:cNvSpPr/>
            <p:nvPr/>
          </p:nvSpPr>
          <p:spPr>
            <a:xfrm>
              <a:off x="8288974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3" name="Овал 382"/>
            <p:cNvSpPr/>
            <p:nvPr/>
          </p:nvSpPr>
          <p:spPr>
            <a:xfrm>
              <a:off x="7682300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4" name="Овал 383"/>
            <p:cNvSpPr/>
            <p:nvPr/>
          </p:nvSpPr>
          <p:spPr>
            <a:xfrm>
              <a:off x="7682300" y="523561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5" name="Овал 384"/>
            <p:cNvSpPr/>
            <p:nvPr/>
          </p:nvSpPr>
          <p:spPr>
            <a:xfrm>
              <a:off x="7682300" y="515118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6" name="Овал 385"/>
            <p:cNvSpPr/>
            <p:nvPr/>
          </p:nvSpPr>
          <p:spPr>
            <a:xfrm>
              <a:off x="7735055" y="509490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7" name="Овал 386"/>
            <p:cNvSpPr/>
            <p:nvPr/>
          </p:nvSpPr>
          <p:spPr>
            <a:xfrm>
              <a:off x="7787809" y="5038619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8" name="Овал 387"/>
            <p:cNvSpPr/>
            <p:nvPr/>
          </p:nvSpPr>
          <p:spPr>
            <a:xfrm>
              <a:off x="7840563" y="509490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9" name="Овал 388"/>
            <p:cNvSpPr/>
            <p:nvPr/>
          </p:nvSpPr>
          <p:spPr>
            <a:xfrm>
              <a:off x="7893317" y="515118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0" name="Овал 389"/>
            <p:cNvSpPr/>
            <p:nvPr/>
          </p:nvSpPr>
          <p:spPr>
            <a:xfrm>
              <a:off x="7893317" y="523561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1" name="Овал 390"/>
            <p:cNvSpPr/>
            <p:nvPr/>
          </p:nvSpPr>
          <p:spPr>
            <a:xfrm>
              <a:off x="789331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2" name="Овал 391"/>
            <p:cNvSpPr/>
            <p:nvPr/>
          </p:nvSpPr>
          <p:spPr>
            <a:xfrm>
              <a:off x="8209842" y="523561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3" name="Овал 392"/>
            <p:cNvSpPr/>
            <p:nvPr/>
          </p:nvSpPr>
          <p:spPr>
            <a:xfrm>
              <a:off x="8209842" y="515118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4" name="Овал 393"/>
            <p:cNvSpPr/>
            <p:nvPr/>
          </p:nvSpPr>
          <p:spPr>
            <a:xfrm>
              <a:off x="8209842" y="5066761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5" name="Овал 394"/>
            <p:cNvSpPr/>
            <p:nvPr/>
          </p:nvSpPr>
          <p:spPr>
            <a:xfrm>
              <a:off x="8209842" y="4982335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6" name="Овал 395"/>
            <p:cNvSpPr/>
            <p:nvPr/>
          </p:nvSpPr>
          <p:spPr>
            <a:xfrm>
              <a:off x="8288974" y="486976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7" name="Овал 396"/>
            <p:cNvSpPr/>
            <p:nvPr/>
          </p:nvSpPr>
          <p:spPr>
            <a:xfrm>
              <a:off x="8281940" y="504424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8" name="Овал 397"/>
            <p:cNvSpPr/>
            <p:nvPr/>
          </p:nvSpPr>
          <p:spPr>
            <a:xfrm>
              <a:off x="8331177" y="510428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9" name="Овал 398"/>
            <p:cNvSpPr/>
            <p:nvPr/>
          </p:nvSpPr>
          <p:spPr>
            <a:xfrm>
              <a:off x="8209842" y="489790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0" name="Овал 399"/>
            <p:cNvSpPr/>
            <p:nvPr/>
          </p:nvSpPr>
          <p:spPr>
            <a:xfrm>
              <a:off x="8209842" y="481348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1" name="Овал 400"/>
            <p:cNvSpPr/>
            <p:nvPr/>
          </p:nvSpPr>
          <p:spPr>
            <a:xfrm>
              <a:off x="8130711" y="486976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2" name="Овал 401"/>
            <p:cNvSpPr/>
            <p:nvPr/>
          </p:nvSpPr>
          <p:spPr>
            <a:xfrm>
              <a:off x="8141262" y="5042372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3" name="Овал 402"/>
            <p:cNvSpPr/>
            <p:nvPr/>
          </p:nvSpPr>
          <p:spPr>
            <a:xfrm>
              <a:off x="8102577" y="5108037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4" name="Овал 403"/>
            <p:cNvSpPr/>
            <p:nvPr/>
          </p:nvSpPr>
          <p:spPr>
            <a:xfrm>
              <a:off x="837689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405" name="Содержимое 3"/>
          <p:cNvGraphicFramePr>
            <a:graphicFrameLocks noChangeAspect="1"/>
          </p:cNvGraphicFramePr>
          <p:nvPr/>
        </p:nvGraphicFramePr>
        <p:xfrm>
          <a:off x="214282" y="6000750"/>
          <a:ext cx="8715436" cy="665163"/>
        </p:xfrm>
        <a:graphic>
          <a:graphicData uri="http://schemas.openxmlformats.org/presentationml/2006/ole">
            <p:oleObj spid="_x0000_s4133" name="Формула" r:id="rId7" imgW="3543300" imgH="254000" progId="Equation.3">
              <p:embed/>
            </p:oleObj>
          </a:graphicData>
        </a:graphic>
      </p:graphicFrame>
      <p:grpSp>
        <p:nvGrpSpPr>
          <p:cNvPr id="3081" name="Группа 73"/>
          <p:cNvGrpSpPr/>
          <p:nvPr/>
        </p:nvGrpSpPr>
        <p:grpSpPr>
          <a:xfrm>
            <a:off x="1551154" y="5899336"/>
            <a:ext cx="1143007" cy="557210"/>
            <a:chOff x="3034196" y="4403486"/>
            <a:chExt cx="3095645" cy="1414466"/>
          </a:xfrm>
        </p:grpSpPr>
        <p:sp>
          <p:nvSpPr>
            <p:cNvPr id="473" name="Овал 472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4" name="Овал 473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5" name="Овал 474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6" name="Овал 475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7" name="Овал 476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8" name="Овал 477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9" name="Овал 478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0" name="Овал 479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1" name="Овал 480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2" name="Овал 481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3" name="Овал 482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4" name="Овал 483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5" name="Овал 484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6" name="Овал 485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7" name="Овал 486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8" name="Овал 487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9" name="Овал 488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0" name="Овал 489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1" name="Овал 490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2" name="Овал 491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3" name="Овал 492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4" name="Овал 493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5" name="Овал 494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6" name="Овал 495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7" name="Овал 496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8" name="Овал 497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9" name="Овал 498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0" name="Овал 499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1" name="Овал 500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2" name="Овал 501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3" name="Овал 502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4" name="Овал 503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82" name="Группа 540"/>
          <p:cNvGrpSpPr/>
          <p:nvPr/>
        </p:nvGrpSpPr>
        <p:grpSpPr>
          <a:xfrm>
            <a:off x="7677147" y="5895993"/>
            <a:ext cx="1143007" cy="557210"/>
            <a:chOff x="7286644" y="5885053"/>
            <a:chExt cx="1143007" cy="557210"/>
          </a:xfrm>
        </p:grpSpPr>
        <p:sp>
          <p:nvSpPr>
            <p:cNvPr id="505" name="Овал 504"/>
            <p:cNvSpPr/>
            <p:nvPr/>
          </p:nvSpPr>
          <p:spPr>
            <a:xfrm>
              <a:off x="7286644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6" name="Овал 505"/>
            <p:cNvSpPr/>
            <p:nvPr/>
          </p:nvSpPr>
          <p:spPr>
            <a:xfrm>
              <a:off x="7365775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7" name="Овал 506"/>
            <p:cNvSpPr/>
            <p:nvPr/>
          </p:nvSpPr>
          <p:spPr>
            <a:xfrm>
              <a:off x="744490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8" name="Овал 507"/>
            <p:cNvSpPr/>
            <p:nvPr/>
          </p:nvSpPr>
          <p:spPr>
            <a:xfrm>
              <a:off x="7524038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9" name="Овал 508"/>
            <p:cNvSpPr/>
            <p:nvPr/>
          </p:nvSpPr>
          <p:spPr>
            <a:xfrm>
              <a:off x="7603169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0" name="Овал 509"/>
            <p:cNvSpPr/>
            <p:nvPr/>
          </p:nvSpPr>
          <p:spPr>
            <a:xfrm>
              <a:off x="7972449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1" name="Овал 510"/>
            <p:cNvSpPr/>
            <p:nvPr/>
          </p:nvSpPr>
          <p:spPr>
            <a:xfrm>
              <a:off x="8051580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2" name="Овал 511"/>
            <p:cNvSpPr/>
            <p:nvPr/>
          </p:nvSpPr>
          <p:spPr>
            <a:xfrm>
              <a:off x="8130711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3" name="Овал 512"/>
            <p:cNvSpPr/>
            <p:nvPr/>
          </p:nvSpPr>
          <p:spPr>
            <a:xfrm>
              <a:off x="8209842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4" name="Овал 513"/>
            <p:cNvSpPr/>
            <p:nvPr/>
          </p:nvSpPr>
          <p:spPr>
            <a:xfrm>
              <a:off x="8288974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5" name="Овал 514"/>
            <p:cNvSpPr/>
            <p:nvPr/>
          </p:nvSpPr>
          <p:spPr>
            <a:xfrm>
              <a:off x="7682300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6" name="Овал 515"/>
            <p:cNvSpPr/>
            <p:nvPr/>
          </p:nvSpPr>
          <p:spPr>
            <a:xfrm>
              <a:off x="7682300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7" name="Овал 516"/>
            <p:cNvSpPr/>
            <p:nvPr/>
          </p:nvSpPr>
          <p:spPr>
            <a:xfrm>
              <a:off x="7682300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8" name="Овал 517"/>
            <p:cNvSpPr/>
            <p:nvPr/>
          </p:nvSpPr>
          <p:spPr>
            <a:xfrm>
              <a:off x="7735055" y="616647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9" name="Овал 518"/>
            <p:cNvSpPr/>
            <p:nvPr/>
          </p:nvSpPr>
          <p:spPr>
            <a:xfrm>
              <a:off x="7787809" y="611018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0" name="Овал 519"/>
            <p:cNvSpPr/>
            <p:nvPr/>
          </p:nvSpPr>
          <p:spPr>
            <a:xfrm>
              <a:off x="7840563" y="616647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1" name="Овал 520"/>
            <p:cNvSpPr/>
            <p:nvPr/>
          </p:nvSpPr>
          <p:spPr>
            <a:xfrm>
              <a:off x="7893317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2" name="Овал 521"/>
            <p:cNvSpPr/>
            <p:nvPr/>
          </p:nvSpPr>
          <p:spPr>
            <a:xfrm>
              <a:off x="7893317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3" name="Овал 522"/>
            <p:cNvSpPr/>
            <p:nvPr/>
          </p:nvSpPr>
          <p:spPr>
            <a:xfrm>
              <a:off x="789331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4" name="Овал 523"/>
            <p:cNvSpPr/>
            <p:nvPr/>
          </p:nvSpPr>
          <p:spPr>
            <a:xfrm>
              <a:off x="8209842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5" name="Овал 524"/>
            <p:cNvSpPr/>
            <p:nvPr/>
          </p:nvSpPr>
          <p:spPr>
            <a:xfrm>
              <a:off x="8209842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6" name="Овал 525"/>
            <p:cNvSpPr/>
            <p:nvPr/>
          </p:nvSpPr>
          <p:spPr>
            <a:xfrm>
              <a:off x="8209842" y="6138331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7" name="Овал 526"/>
            <p:cNvSpPr/>
            <p:nvPr/>
          </p:nvSpPr>
          <p:spPr>
            <a:xfrm>
              <a:off x="8209842" y="6053905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8" name="Овал 527"/>
            <p:cNvSpPr/>
            <p:nvPr/>
          </p:nvSpPr>
          <p:spPr>
            <a:xfrm>
              <a:off x="8288974" y="594133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9" name="Овал 528"/>
            <p:cNvSpPr/>
            <p:nvPr/>
          </p:nvSpPr>
          <p:spPr>
            <a:xfrm>
              <a:off x="8281940" y="611581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0" name="Овал 529"/>
            <p:cNvSpPr/>
            <p:nvPr/>
          </p:nvSpPr>
          <p:spPr>
            <a:xfrm>
              <a:off x="8331177" y="617585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1" name="Овал 530"/>
            <p:cNvSpPr/>
            <p:nvPr/>
          </p:nvSpPr>
          <p:spPr>
            <a:xfrm>
              <a:off x="8209842" y="596947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2" name="Овал 531"/>
            <p:cNvSpPr/>
            <p:nvPr/>
          </p:nvSpPr>
          <p:spPr>
            <a:xfrm>
              <a:off x="8209842" y="588505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3" name="Овал 532"/>
            <p:cNvSpPr/>
            <p:nvPr/>
          </p:nvSpPr>
          <p:spPr>
            <a:xfrm>
              <a:off x="8130711" y="594133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4" name="Овал 533"/>
            <p:cNvSpPr/>
            <p:nvPr/>
          </p:nvSpPr>
          <p:spPr>
            <a:xfrm>
              <a:off x="8141262" y="6113942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5" name="Овал 534"/>
            <p:cNvSpPr/>
            <p:nvPr/>
          </p:nvSpPr>
          <p:spPr>
            <a:xfrm>
              <a:off x="8102577" y="617960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6" name="Овал 535"/>
            <p:cNvSpPr/>
            <p:nvPr/>
          </p:nvSpPr>
          <p:spPr>
            <a:xfrm>
              <a:off x="837689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37" name="TextBox 536"/>
          <p:cNvSpPr txBox="1"/>
          <p:nvPr/>
        </p:nvSpPr>
        <p:spPr>
          <a:xfrm>
            <a:off x="4357686" y="5000636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…</a:t>
            </a:r>
            <a:endParaRPr lang="ru-RU" sz="6600" dirty="0"/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071670" y="1142983"/>
          <a:ext cx="3417854" cy="509392"/>
        </p:xfrm>
        <a:graphic>
          <a:graphicData uri="http://schemas.openxmlformats.org/presentationml/2006/ole">
            <p:oleObj spid="_x0000_s4134" name="Формула" r:id="rId8" imgW="1358310" imgH="203112" progId="Equation.3">
              <p:embed/>
            </p:oleObj>
          </a:graphicData>
        </a:graphic>
      </p:graphicFrame>
      <p:grpSp>
        <p:nvGrpSpPr>
          <p:cNvPr id="542" name="Группа 79"/>
          <p:cNvGrpSpPr/>
          <p:nvPr/>
        </p:nvGrpSpPr>
        <p:grpSpPr>
          <a:xfrm>
            <a:off x="4143372" y="1000107"/>
            <a:ext cx="1093917" cy="499834"/>
            <a:chOff x="3034196" y="4403486"/>
            <a:chExt cx="3095645" cy="1414466"/>
          </a:xfrm>
        </p:grpSpPr>
        <p:sp>
          <p:nvSpPr>
            <p:cNvPr id="543" name="Овал 542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4" name="Овал 543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5" name="Овал 544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6" name="Овал 545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7" name="Овал 546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8" name="Овал 547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9" name="Овал 548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0" name="Овал 549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1" name="Овал 550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2" name="Овал 551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3" name="Овал 552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4" name="Овал 553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5" name="Овал 554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6" name="Овал 555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7" name="Овал 556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8" name="Овал 557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9" name="Овал 558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0" name="Овал 559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1" name="Овал 560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2" name="Овал 561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3" name="Овал 562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4" name="Овал 563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5" name="Овал 564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6" name="Овал 565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7" name="Овал 566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8" name="Овал 567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9" name="Овал 568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0" name="Овал 569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1" name="Овал 570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2" name="Овал 571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3" name="Овал 572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4" name="Овал 573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909857" y="2257416"/>
          <a:ext cx="2849565" cy="752663"/>
        </p:xfrm>
        <a:graphic>
          <a:graphicData uri="http://schemas.openxmlformats.org/presentationml/2006/ole">
            <p:oleObj spid="_x0000_s4135" name="Формула" r:id="rId9" imgW="1295400" imgH="342900" progId="Equation.3">
              <p:embed/>
            </p:oleObj>
          </a:graphicData>
        </a:graphic>
      </p:graphicFrame>
      <p:grpSp>
        <p:nvGrpSpPr>
          <p:cNvPr id="576" name="Группа 73"/>
          <p:cNvGrpSpPr/>
          <p:nvPr/>
        </p:nvGrpSpPr>
        <p:grpSpPr>
          <a:xfrm>
            <a:off x="6366054" y="3403768"/>
            <a:ext cx="1143007" cy="557210"/>
            <a:chOff x="3034196" y="4403486"/>
            <a:chExt cx="3095645" cy="1414466"/>
          </a:xfrm>
        </p:grpSpPr>
        <p:sp>
          <p:nvSpPr>
            <p:cNvPr id="577" name="Овал 576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8" name="Овал 577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9" name="Овал 578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0" name="Овал 579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1" name="Овал 580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2" name="Овал 581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3" name="Овал 582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4" name="Овал 583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5" name="Овал 584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6" name="Овал 585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7" name="Овал 586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8" name="Овал 587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9" name="Овал 588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0" name="Овал 589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1" name="Овал 590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2" name="Овал 591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3" name="Овал 592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4" name="Овал 593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5" name="Овал 594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6" name="Овал 595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7" name="Овал 596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8" name="Овал 597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9" name="Овал 598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0" name="Овал 599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1" name="Овал 600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2" name="Овал 601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3" name="Овал 602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4" name="Овал 603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5" name="Овал 604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6" name="Овал 605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7" name="Овал 606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8" name="Овал 607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09" name="Группа 73"/>
          <p:cNvGrpSpPr/>
          <p:nvPr/>
        </p:nvGrpSpPr>
        <p:grpSpPr>
          <a:xfrm>
            <a:off x="6366054" y="4118148"/>
            <a:ext cx="1143007" cy="557210"/>
            <a:chOff x="3034196" y="4403486"/>
            <a:chExt cx="3095645" cy="1414466"/>
          </a:xfrm>
        </p:grpSpPr>
        <p:sp>
          <p:nvSpPr>
            <p:cNvPr id="610" name="Овал 609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1" name="Овал 610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2" name="Овал 611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3" name="Овал 612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4" name="Овал 613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5" name="Овал 614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6" name="Овал 615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7" name="Овал 616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8" name="Овал 617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9" name="Овал 618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0" name="Овал 619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1" name="Овал 620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2" name="Овал 621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3" name="Овал 622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4" name="Овал 623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5" name="Овал 624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6" name="Овал 625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7" name="Овал 626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8" name="Овал 627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9" name="Овал 628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0" name="Овал 629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1" name="Овал 630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2" name="Овал 631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3" name="Овал 632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4" name="Овал 633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5" name="Овал 634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6" name="Овал 635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7" name="Овал 636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8" name="Овал 637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9" name="Овал 638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0" name="Овал 639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1" name="Овал 640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42" name="Группа 73"/>
          <p:cNvGrpSpPr/>
          <p:nvPr/>
        </p:nvGrpSpPr>
        <p:grpSpPr>
          <a:xfrm>
            <a:off x="6366054" y="4832528"/>
            <a:ext cx="1143007" cy="557210"/>
            <a:chOff x="3034196" y="4403486"/>
            <a:chExt cx="3095645" cy="1414466"/>
          </a:xfrm>
        </p:grpSpPr>
        <p:sp>
          <p:nvSpPr>
            <p:cNvPr id="643" name="Овал 642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4" name="Овал 643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5" name="Овал 644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6" name="Овал 645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7" name="Овал 646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8" name="Овал 647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9" name="Овал 648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0" name="Овал 649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1" name="Овал 650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2" name="Овал 651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3" name="Овал 652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4" name="Овал 653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5" name="Овал 654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6" name="Овал 655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7" name="Овал 656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8" name="Овал 657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9" name="Овал 658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0" name="Овал 659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1" name="Овал 660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2" name="Овал 661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3" name="Овал 662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4" name="Овал 663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5" name="Овал 664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6" name="Овал 665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7" name="Овал 666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8" name="Овал 667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9" name="Овал 668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0" name="Овал 669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1" name="Овал 670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2" name="Овал 671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3" name="Овал 672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4" name="Овал 673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75" name="Группа 73"/>
          <p:cNvGrpSpPr/>
          <p:nvPr/>
        </p:nvGrpSpPr>
        <p:grpSpPr>
          <a:xfrm>
            <a:off x="6366054" y="5904098"/>
            <a:ext cx="1143007" cy="557210"/>
            <a:chOff x="3034196" y="4403486"/>
            <a:chExt cx="3095645" cy="1414466"/>
          </a:xfrm>
        </p:grpSpPr>
        <p:sp>
          <p:nvSpPr>
            <p:cNvPr id="676" name="Овал 675"/>
            <p:cNvSpPr/>
            <p:nvPr/>
          </p:nvSpPr>
          <p:spPr>
            <a:xfrm>
              <a:off x="303419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7" name="Овал 676"/>
            <p:cNvSpPr/>
            <p:nvPr/>
          </p:nvSpPr>
          <p:spPr>
            <a:xfrm>
              <a:off x="324851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8" name="Овал 677"/>
            <p:cNvSpPr/>
            <p:nvPr/>
          </p:nvSpPr>
          <p:spPr>
            <a:xfrm>
              <a:off x="346282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9" name="Овал 678"/>
            <p:cNvSpPr/>
            <p:nvPr/>
          </p:nvSpPr>
          <p:spPr>
            <a:xfrm>
              <a:off x="367713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0" name="Овал 679"/>
            <p:cNvSpPr/>
            <p:nvPr/>
          </p:nvSpPr>
          <p:spPr>
            <a:xfrm>
              <a:off x="389145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1" name="Овал 680"/>
            <p:cNvSpPr/>
            <p:nvPr/>
          </p:nvSpPr>
          <p:spPr>
            <a:xfrm>
              <a:off x="4891584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2" name="Овал 681"/>
            <p:cNvSpPr/>
            <p:nvPr/>
          </p:nvSpPr>
          <p:spPr>
            <a:xfrm>
              <a:off x="5105898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3" name="Овал 682"/>
            <p:cNvSpPr/>
            <p:nvPr/>
          </p:nvSpPr>
          <p:spPr>
            <a:xfrm>
              <a:off x="5320212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4" name="Овал 683"/>
            <p:cNvSpPr/>
            <p:nvPr/>
          </p:nvSpPr>
          <p:spPr>
            <a:xfrm>
              <a:off x="553452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5" name="Овал 684"/>
            <p:cNvSpPr/>
            <p:nvPr/>
          </p:nvSpPr>
          <p:spPr>
            <a:xfrm>
              <a:off x="574884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6" name="Овал 685"/>
            <p:cNvSpPr/>
            <p:nvPr/>
          </p:nvSpPr>
          <p:spPr>
            <a:xfrm>
              <a:off x="4105766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7" name="Овал 686"/>
            <p:cNvSpPr/>
            <p:nvPr/>
          </p:nvSpPr>
          <p:spPr>
            <a:xfrm>
              <a:off x="4105766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8" name="Овал 687"/>
            <p:cNvSpPr/>
            <p:nvPr/>
          </p:nvSpPr>
          <p:spPr>
            <a:xfrm>
              <a:off x="4105766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9" name="Овал 688"/>
            <p:cNvSpPr/>
            <p:nvPr/>
          </p:nvSpPr>
          <p:spPr>
            <a:xfrm>
              <a:off x="4248642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0" name="Овал 689"/>
            <p:cNvSpPr/>
            <p:nvPr/>
          </p:nvSpPr>
          <p:spPr>
            <a:xfrm>
              <a:off x="4391518" y="4974990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1" name="Овал 690"/>
            <p:cNvSpPr/>
            <p:nvPr/>
          </p:nvSpPr>
          <p:spPr>
            <a:xfrm>
              <a:off x="4534394" y="511786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2" name="Овал 691"/>
            <p:cNvSpPr/>
            <p:nvPr/>
          </p:nvSpPr>
          <p:spPr>
            <a:xfrm>
              <a:off x="4677270" y="5260742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3" name="Овал 692"/>
            <p:cNvSpPr/>
            <p:nvPr/>
          </p:nvSpPr>
          <p:spPr>
            <a:xfrm>
              <a:off x="4677270" y="5475056"/>
              <a:ext cx="142876" cy="128582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4" name="Овал 693"/>
            <p:cNvSpPr/>
            <p:nvPr/>
          </p:nvSpPr>
          <p:spPr>
            <a:xfrm>
              <a:off x="4677270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5" name="Овал 694"/>
            <p:cNvSpPr/>
            <p:nvPr/>
          </p:nvSpPr>
          <p:spPr>
            <a:xfrm>
              <a:off x="5534526" y="547505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6" name="Овал 695"/>
            <p:cNvSpPr/>
            <p:nvPr/>
          </p:nvSpPr>
          <p:spPr>
            <a:xfrm>
              <a:off x="5534526" y="526074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7" name="Овал 696"/>
            <p:cNvSpPr/>
            <p:nvPr/>
          </p:nvSpPr>
          <p:spPr>
            <a:xfrm>
              <a:off x="5534526" y="5046428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8" name="Овал 697"/>
            <p:cNvSpPr/>
            <p:nvPr/>
          </p:nvSpPr>
          <p:spPr>
            <a:xfrm>
              <a:off x="5534526" y="483211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9" name="Овал 698"/>
            <p:cNvSpPr/>
            <p:nvPr/>
          </p:nvSpPr>
          <p:spPr>
            <a:xfrm>
              <a:off x="5748840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0" name="Овал 699"/>
            <p:cNvSpPr/>
            <p:nvPr/>
          </p:nvSpPr>
          <p:spPr>
            <a:xfrm>
              <a:off x="5729791" y="49892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1" name="Овал 700"/>
            <p:cNvSpPr/>
            <p:nvPr/>
          </p:nvSpPr>
          <p:spPr>
            <a:xfrm>
              <a:off x="5863141" y="5141679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2" name="Овал 701"/>
            <p:cNvSpPr/>
            <p:nvPr/>
          </p:nvSpPr>
          <p:spPr>
            <a:xfrm>
              <a:off x="5534526" y="4617800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3" name="Овал 702"/>
            <p:cNvSpPr/>
            <p:nvPr/>
          </p:nvSpPr>
          <p:spPr>
            <a:xfrm>
              <a:off x="5534526" y="4403486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4" name="Овал 703"/>
            <p:cNvSpPr/>
            <p:nvPr/>
          </p:nvSpPr>
          <p:spPr>
            <a:xfrm>
              <a:off x="5320212" y="4546362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5" name="Овал 704"/>
            <p:cNvSpPr/>
            <p:nvPr/>
          </p:nvSpPr>
          <p:spPr>
            <a:xfrm>
              <a:off x="5348787" y="4984515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6" name="Овал 705"/>
            <p:cNvSpPr/>
            <p:nvPr/>
          </p:nvSpPr>
          <p:spPr>
            <a:xfrm>
              <a:off x="5244016" y="5151204"/>
              <a:ext cx="142876" cy="128582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7" name="Овал 706"/>
            <p:cNvSpPr/>
            <p:nvPr/>
          </p:nvSpPr>
          <p:spPr>
            <a:xfrm>
              <a:off x="5986965" y="5689370"/>
              <a:ext cx="142876" cy="12858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08" name="Группа 537"/>
          <p:cNvGrpSpPr/>
          <p:nvPr/>
        </p:nvGrpSpPr>
        <p:grpSpPr>
          <a:xfrm>
            <a:off x="4429098" y="3395663"/>
            <a:ext cx="1143007" cy="557210"/>
            <a:chOff x="7286644" y="3384723"/>
            <a:chExt cx="1143007" cy="557210"/>
          </a:xfrm>
        </p:grpSpPr>
        <p:sp>
          <p:nvSpPr>
            <p:cNvPr id="709" name="Овал 708"/>
            <p:cNvSpPr/>
            <p:nvPr/>
          </p:nvSpPr>
          <p:spPr>
            <a:xfrm>
              <a:off x="7286644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0" name="Овал 709"/>
            <p:cNvSpPr/>
            <p:nvPr/>
          </p:nvSpPr>
          <p:spPr>
            <a:xfrm>
              <a:off x="7365775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1" name="Овал 710"/>
            <p:cNvSpPr/>
            <p:nvPr/>
          </p:nvSpPr>
          <p:spPr>
            <a:xfrm>
              <a:off x="744490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2" name="Овал 711"/>
            <p:cNvSpPr/>
            <p:nvPr/>
          </p:nvSpPr>
          <p:spPr>
            <a:xfrm>
              <a:off x="7524038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3" name="Овал 712"/>
            <p:cNvSpPr/>
            <p:nvPr/>
          </p:nvSpPr>
          <p:spPr>
            <a:xfrm>
              <a:off x="7603169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4" name="Овал 713"/>
            <p:cNvSpPr/>
            <p:nvPr/>
          </p:nvSpPr>
          <p:spPr>
            <a:xfrm>
              <a:off x="7972449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5" name="Овал 714"/>
            <p:cNvSpPr/>
            <p:nvPr/>
          </p:nvSpPr>
          <p:spPr>
            <a:xfrm>
              <a:off x="8051580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6" name="Овал 715"/>
            <p:cNvSpPr/>
            <p:nvPr/>
          </p:nvSpPr>
          <p:spPr>
            <a:xfrm>
              <a:off x="8130711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7" name="Овал 716"/>
            <p:cNvSpPr/>
            <p:nvPr/>
          </p:nvSpPr>
          <p:spPr>
            <a:xfrm>
              <a:off x="8209842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8" name="Овал 717"/>
            <p:cNvSpPr/>
            <p:nvPr/>
          </p:nvSpPr>
          <p:spPr>
            <a:xfrm>
              <a:off x="8288974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9" name="Овал 718"/>
            <p:cNvSpPr/>
            <p:nvPr/>
          </p:nvSpPr>
          <p:spPr>
            <a:xfrm>
              <a:off x="7682300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0" name="Овал 719"/>
            <p:cNvSpPr/>
            <p:nvPr/>
          </p:nvSpPr>
          <p:spPr>
            <a:xfrm>
              <a:off x="7682300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1" name="Овал 720"/>
            <p:cNvSpPr/>
            <p:nvPr/>
          </p:nvSpPr>
          <p:spPr>
            <a:xfrm>
              <a:off x="7682300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2" name="Овал 721"/>
            <p:cNvSpPr/>
            <p:nvPr/>
          </p:nvSpPr>
          <p:spPr>
            <a:xfrm>
              <a:off x="7735055" y="366614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3" name="Овал 722"/>
            <p:cNvSpPr/>
            <p:nvPr/>
          </p:nvSpPr>
          <p:spPr>
            <a:xfrm>
              <a:off x="7787809" y="360985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4" name="Овал 723"/>
            <p:cNvSpPr/>
            <p:nvPr/>
          </p:nvSpPr>
          <p:spPr>
            <a:xfrm>
              <a:off x="7840563" y="366614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5" name="Овал 724"/>
            <p:cNvSpPr/>
            <p:nvPr/>
          </p:nvSpPr>
          <p:spPr>
            <a:xfrm>
              <a:off x="7893317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6" name="Овал 725"/>
            <p:cNvSpPr/>
            <p:nvPr/>
          </p:nvSpPr>
          <p:spPr>
            <a:xfrm>
              <a:off x="7893317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7" name="Овал 726"/>
            <p:cNvSpPr/>
            <p:nvPr/>
          </p:nvSpPr>
          <p:spPr>
            <a:xfrm>
              <a:off x="789331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8" name="Овал 727"/>
            <p:cNvSpPr/>
            <p:nvPr/>
          </p:nvSpPr>
          <p:spPr>
            <a:xfrm>
              <a:off x="8209842" y="380685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9" name="Овал 728"/>
            <p:cNvSpPr/>
            <p:nvPr/>
          </p:nvSpPr>
          <p:spPr>
            <a:xfrm>
              <a:off x="8209842" y="372242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0" name="Овал 729"/>
            <p:cNvSpPr/>
            <p:nvPr/>
          </p:nvSpPr>
          <p:spPr>
            <a:xfrm>
              <a:off x="8209842" y="3638001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1" name="Овал 730"/>
            <p:cNvSpPr/>
            <p:nvPr/>
          </p:nvSpPr>
          <p:spPr>
            <a:xfrm>
              <a:off x="8209842" y="3553575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2" name="Овал 731"/>
            <p:cNvSpPr/>
            <p:nvPr/>
          </p:nvSpPr>
          <p:spPr>
            <a:xfrm>
              <a:off x="8288974" y="344100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3" name="Овал 732"/>
            <p:cNvSpPr/>
            <p:nvPr/>
          </p:nvSpPr>
          <p:spPr>
            <a:xfrm>
              <a:off x="8281940" y="361548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4" name="Овал 733"/>
            <p:cNvSpPr/>
            <p:nvPr/>
          </p:nvSpPr>
          <p:spPr>
            <a:xfrm>
              <a:off x="8331177" y="367552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5" name="Овал 734"/>
            <p:cNvSpPr/>
            <p:nvPr/>
          </p:nvSpPr>
          <p:spPr>
            <a:xfrm>
              <a:off x="8209842" y="346914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6" name="Овал 735"/>
            <p:cNvSpPr/>
            <p:nvPr/>
          </p:nvSpPr>
          <p:spPr>
            <a:xfrm>
              <a:off x="8209842" y="338472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7" name="Овал 736"/>
            <p:cNvSpPr/>
            <p:nvPr/>
          </p:nvSpPr>
          <p:spPr>
            <a:xfrm>
              <a:off x="8130711" y="344100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8" name="Овал 737"/>
            <p:cNvSpPr/>
            <p:nvPr/>
          </p:nvSpPr>
          <p:spPr>
            <a:xfrm>
              <a:off x="8141262" y="3613612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9" name="Овал 738"/>
            <p:cNvSpPr/>
            <p:nvPr/>
          </p:nvSpPr>
          <p:spPr>
            <a:xfrm>
              <a:off x="8102577" y="367927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0" name="Овал 739"/>
            <p:cNvSpPr/>
            <p:nvPr/>
          </p:nvSpPr>
          <p:spPr>
            <a:xfrm>
              <a:off x="8376897" y="389128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41" name="Группа 538"/>
          <p:cNvGrpSpPr/>
          <p:nvPr/>
        </p:nvGrpSpPr>
        <p:grpSpPr>
          <a:xfrm>
            <a:off x="4429098" y="4110043"/>
            <a:ext cx="1143007" cy="557210"/>
            <a:chOff x="7286644" y="4099103"/>
            <a:chExt cx="1143007" cy="557210"/>
          </a:xfrm>
        </p:grpSpPr>
        <p:sp>
          <p:nvSpPr>
            <p:cNvPr id="742" name="Овал 741"/>
            <p:cNvSpPr/>
            <p:nvPr/>
          </p:nvSpPr>
          <p:spPr>
            <a:xfrm>
              <a:off x="7286644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3" name="Овал 742"/>
            <p:cNvSpPr/>
            <p:nvPr/>
          </p:nvSpPr>
          <p:spPr>
            <a:xfrm>
              <a:off x="7365775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4" name="Овал 743"/>
            <p:cNvSpPr/>
            <p:nvPr/>
          </p:nvSpPr>
          <p:spPr>
            <a:xfrm>
              <a:off x="744490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5" name="Овал 744"/>
            <p:cNvSpPr/>
            <p:nvPr/>
          </p:nvSpPr>
          <p:spPr>
            <a:xfrm>
              <a:off x="7524038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6" name="Овал 745"/>
            <p:cNvSpPr/>
            <p:nvPr/>
          </p:nvSpPr>
          <p:spPr>
            <a:xfrm>
              <a:off x="7603169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7" name="Овал 746"/>
            <p:cNvSpPr/>
            <p:nvPr/>
          </p:nvSpPr>
          <p:spPr>
            <a:xfrm>
              <a:off x="7972449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8" name="Овал 747"/>
            <p:cNvSpPr/>
            <p:nvPr/>
          </p:nvSpPr>
          <p:spPr>
            <a:xfrm>
              <a:off x="8051580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9" name="Овал 748"/>
            <p:cNvSpPr/>
            <p:nvPr/>
          </p:nvSpPr>
          <p:spPr>
            <a:xfrm>
              <a:off x="8130711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0" name="Овал 749"/>
            <p:cNvSpPr/>
            <p:nvPr/>
          </p:nvSpPr>
          <p:spPr>
            <a:xfrm>
              <a:off x="8209842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1" name="Овал 750"/>
            <p:cNvSpPr/>
            <p:nvPr/>
          </p:nvSpPr>
          <p:spPr>
            <a:xfrm>
              <a:off x="8288974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2" name="Овал 751"/>
            <p:cNvSpPr/>
            <p:nvPr/>
          </p:nvSpPr>
          <p:spPr>
            <a:xfrm>
              <a:off x="7682300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3" name="Овал 752"/>
            <p:cNvSpPr/>
            <p:nvPr/>
          </p:nvSpPr>
          <p:spPr>
            <a:xfrm>
              <a:off x="7682300" y="452123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4" name="Овал 753"/>
            <p:cNvSpPr/>
            <p:nvPr/>
          </p:nvSpPr>
          <p:spPr>
            <a:xfrm>
              <a:off x="7682300" y="443680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5" name="Овал 754"/>
            <p:cNvSpPr/>
            <p:nvPr/>
          </p:nvSpPr>
          <p:spPr>
            <a:xfrm>
              <a:off x="7735055" y="438052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6" name="Овал 755"/>
            <p:cNvSpPr/>
            <p:nvPr/>
          </p:nvSpPr>
          <p:spPr>
            <a:xfrm>
              <a:off x="7787809" y="4324239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7" name="Овал 756"/>
            <p:cNvSpPr/>
            <p:nvPr/>
          </p:nvSpPr>
          <p:spPr>
            <a:xfrm>
              <a:off x="7840563" y="438052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8" name="Овал 757"/>
            <p:cNvSpPr/>
            <p:nvPr/>
          </p:nvSpPr>
          <p:spPr>
            <a:xfrm>
              <a:off x="7893317" y="443680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9" name="Овал 758"/>
            <p:cNvSpPr/>
            <p:nvPr/>
          </p:nvSpPr>
          <p:spPr>
            <a:xfrm>
              <a:off x="7893317" y="452123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0" name="Овал 759"/>
            <p:cNvSpPr/>
            <p:nvPr/>
          </p:nvSpPr>
          <p:spPr>
            <a:xfrm>
              <a:off x="789331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1" name="Овал 760"/>
            <p:cNvSpPr/>
            <p:nvPr/>
          </p:nvSpPr>
          <p:spPr>
            <a:xfrm>
              <a:off x="8209842" y="452123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2" name="Овал 761"/>
            <p:cNvSpPr/>
            <p:nvPr/>
          </p:nvSpPr>
          <p:spPr>
            <a:xfrm>
              <a:off x="8209842" y="443680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3" name="Овал 762"/>
            <p:cNvSpPr/>
            <p:nvPr/>
          </p:nvSpPr>
          <p:spPr>
            <a:xfrm>
              <a:off x="8209842" y="4352381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4" name="Овал 763"/>
            <p:cNvSpPr/>
            <p:nvPr/>
          </p:nvSpPr>
          <p:spPr>
            <a:xfrm>
              <a:off x="8209842" y="4267955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5" name="Овал 764"/>
            <p:cNvSpPr/>
            <p:nvPr/>
          </p:nvSpPr>
          <p:spPr>
            <a:xfrm>
              <a:off x="8288974" y="415538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6" name="Овал 765"/>
            <p:cNvSpPr/>
            <p:nvPr/>
          </p:nvSpPr>
          <p:spPr>
            <a:xfrm>
              <a:off x="8281940" y="432986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7" name="Овал 766"/>
            <p:cNvSpPr/>
            <p:nvPr/>
          </p:nvSpPr>
          <p:spPr>
            <a:xfrm>
              <a:off x="8331177" y="4389904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8" name="Овал 767"/>
            <p:cNvSpPr/>
            <p:nvPr/>
          </p:nvSpPr>
          <p:spPr>
            <a:xfrm>
              <a:off x="8209842" y="4183529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9" name="Овал 768"/>
            <p:cNvSpPr/>
            <p:nvPr/>
          </p:nvSpPr>
          <p:spPr>
            <a:xfrm>
              <a:off x="8209842" y="409910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0" name="Овал 769"/>
            <p:cNvSpPr/>
            <p:nvPr/>
          </p:nvSpPr>
          <p:spPr>
            <a:xfrm>
              <a:off x="8130711" y="415538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1" name="Овал 770"/>
            <p:cNvSpPr/>
            <p:nvPr/>
          </p:nvSpPr>
          <p:spPr>
            <a:xfrm>
              <a:off x="8141262" y="4327992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2" name="Овал 771"/>
            <p:cNvSpPr/>
            <p:nvPr/>
          </p:nvSpPr>
          <p:spPr>
            <a:xfrm>
              <a:off x="8102577" y="4393657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3" name="Овал 772"/>
            <p:cNvSpPr/>
            <p:nvPr/>
          </p:nvSpPr>
          <p:spPr>
            <a:xfrm>
              <a:off x="8376897" y="460566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74" name="Группа 539"/>
          <p:cNvGrpSpPr/>
          <p:nvPr/>
        </p:nvGrpSpPr>
        <p:grpSpPr>
          <a:xfrm>
            <a:off x="4429098" y="4824423"/>
            <a:ext cx="1143007" cy="557210"/>
            <a:chOff x="7286644" y="4813483"/>
            <a:chExt cx="1143007" cy="557210"/>
          </a:xfrm>
        </p:grpSpPr>
        <p:sp>
          <p:nvSpPr>
            <p:cNvPr id="775" name="Овал 774"/>
            <p:cNvSpPr/>
            <p:nvPr/>
          </p:nvSpPr>
          <p:spPr>
            <a:xfrm>
              <a:off x="7286644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6" name="Овал 775"/>
            <p:cNvSpPr/>
            <p:nvPr/>
          </p:nvSpPr>
          <p:spPr>
            <a:xfrm>
              <a:off x="7365775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7" name="Овал 776"/>
            <p:cNvSpPr/>
            <p:nvPr/>
          </p:nvSpPr>
          <p:spPr>
            <a:xfrm>
              <a:off x="744490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8" name="Овал 777"/>
            <p:cNvSpPr/>
            <p:nvPr/>
          </p:nvSpPr>
          <p:spPr>
            <a:xfrm>
              <a:off x="7524038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9" name="Овал 778"/>
            <p:cNvSpPr/>
            <p:nvPr/>
          </p:nvSpPr>
          <p:spPr>
            <a:xfrm>
              <a:off x="7603169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0" name="Овал 779"/>
            <p:cNvSpPr/>
            <p:nvPr/>
          </p:nvSpPr>
          <p:spPr>
            <a:xfrm>
              <a:off x="7972449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1" name="Овал 780"/>
            <p:cNvSpPr/>
            <p:nvPr/>
          </p:nvSpPr>
          <p:spPr>
            <a:xfrm>
              <a:off x="8051580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2" name="Овал 781"/>
            <p:cNvSpPr/>
            <p:nvPr/>
          </p:nvSpPr>
          <p:spPr>
            <a:xfrm>
              <a:off x="8130711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3" name="Овал 782"/>
            <p:cNvSpPr/>
            <p:nvPr/>
          </p:nvSpPr>
          <p:spPr>
            <a:xfrm>
              <a:off x="8209842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4" name="Овал 783"/>
            <p:cNvSpPr/>
            <p:nvPr/>
          </p:nvSpPr>
          <p:spPr>
            <a:xfrm>
              <a:off x="8288974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5" name="Овал 784"/>
            <p:cNvSpPr/>
            <p:nvPr/>
          </p:nvSpPr>
          <p:spPr>
            <a:xfrm>
              <a:off x="7682300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6" name="Овал 785"/>
            <p:cNvSpPr/>
            <p:nvPr/>
          </p:nvSpPr>
          <p:spPr>
            <a:xfrm>
              <a:off x="7682300" y="523561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7" name="Овал 786"/>
            <p:cNvSpPr/>
            <p:nvPr/>
          </p:nvSpPr>
          <p:spPr>
            <a:xfrm>
              <a:off x="7682300" y="5151188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8" name="Овал 787"/>
            <p:cNvSpPr/>
            <p:nvPr/>
          </p:nvSpPr>
          <p:spPr>
            <a:xfrm>
              <a:off x="7735055" y="5094903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9" name="Овал 788"/>
            <p:cNvSpPr/>
            <p:nvPr/>
          </p:nvSpPr>
          <p:spPr>
            <a:xfrm>
              <a:off x="7787809" y="5038619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0" name="Овал 789"/>
            <p:cNvSpPr/>
            <p:nvPr/>
          </p:nvSpPr>
          <p:spPr>
            <a:xfrm>
              <a:off x="7840563" y="5094903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1" name="Овал 790"/>
            <p:cNvSpPr/>
            <p:nvPr/>
          </p:nvSpPr>
          <p:spPr>
            <a:xfrm>
              <a:off x="7893317" y="515118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2" name="Овал 791"/>
            <p:cNvSpPr/>
            <p:nvPr/>
          </p:nvSpPr>
          <p:spPr>
            <a:xfrm>
              <a:off x="7893317" y="523561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3" name="Овал 792"/>
            <p:cNvSpPr/>
            <p:nvPr/>
          </p:nvSpPr>
          <p:spPr>
            <a:xfrm>
              <a:off x="789331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4" name="Овал 793"/>
            <p:cNvSpPr/>
            <p:nvPr/>
          </p:nvSpPr>
          <p:spPr>
            <a:xfrm>
              <a:off x="8209842" y="523561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5" name="Овал 794"/>
            <p:cNvSpPr/>
            <p:nvPr/>
          </p:nvSpPr>
          <p:spPr>
            <a:xfrm>
              <a:off x="8209842" y="515118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6" name="Овал 795"/>
            <p:cNvSpPr/>
            <p:nvPr/>
          </p:nvSpPr>
          <p:spPr>
            <a:xfrm>
              <a:off x="8209842" y="5066761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7" name="Овал 796"/>
            <p:cNvSpPr/>
            <p:nvPr/>
          </p:nvSpPr>
          <p:spPr>
            <a:xfrm>
              <a:off x="8209842" y="4982335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8" name="Овал 797"/>
            <p:cNvSpPr/>
            <p:nvPr/>
          </p:nvSpPr>
          <p:spPr>
            <a:xfrm>
              <a:off x="8288974" y="486976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9" name="Овал 798"/>
            <p:cNvSpPr/>
            <p:nvPr/>
          </p:nvSpPr>
          <p:spPr>
            <a:xfrm>
              <a:off x="8281940" y="5044248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0" name="Овал 799"/>
            <p:cNvSpPr/>
            <p:nvPr/>
          </p:nvSpPr>
          <p:spPr>
            <a:xfrm>
              <a:off x="8331177" y="5104284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1" name="Овал 800"/>
            <p:cNvSpPr/>
            <p:nvPr/>
          </p:nvSpPr>
          <p:spPr>
            <a:xfrm>
              <a:off x="8209842" y="489790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2" name="Овал 801"/>
            <p:cNvSpPr/>
            <p:nvPr/>
          </p:nvSpPr>
          <p:spPr>
            <a:xfrm>
              <a:off x="8209842" y="481348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3" name="Овал 802"/>
            <p:cNvSpPr/>
            <p:nvPr/>
          </p:nvSpPr>
          <p:spPr>
            <a:xfrm>
              <a:off x="8130711" y="486976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4" name="Овал 803"/>
            <p:cNvSpPr/>
            <p:nvPr/>
          </p:nvSpPr>
          <p:spPr>
            <a:xfrm>
              <a:off x="8141262" y="5042372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5" name="Овал 804"/>
            <p:cNvSpPr/>
            <p:nvPr/>
          </p:nvSpPr>
          <p:spPr>
            <a:xfrm>
              <a:off x="8102577" y="5108037"/>
              <a:ext cx="52754" cy="50653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6" name="Овал 805"/>
            <p:cNvSpPr/>
            <p:nvPr/>
          </p:nvSpPr>
          <p:spPr>
            <a:xfrm>
              <a:off x="8376897" y="5320040"/>
              <a:ext cx="52754" cy="5065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07" name="Группа 540"/>
          <p:cNvGrpSpPr/>
          <p:nvPr/>
        </p:nvGrpSpPr>
        <p:grpSpPr>
          <a:xfrm>
            <a:off x="4429098" y="5895993"/>
            <a:ext cx="1143007" cy="557210"/>
            <a:chOff x="7286644" y="5885053"/>
            <a:chExt cx="1143007" cy="557210"/>
          </a:xfrm>
        </p:grpSpPr>
        <p:sp>
          <p:nvSpPr>
            <p:cNvPr id="808" name="Овал 807"/>
            <p:cNvSpPr/>
            <p:nvPr/>
          </p:nvSpPr>
          <p:spPr>
            <a:xfrm>
              <a:off x="7286644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9" name="Овал 808"/>
            <p:cNvSpPr/>
            <p:nvPr/>
          </p:nvSpPr>
          <p:spPr>
            <a:xfrm>
              <a:off x="7365775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0" name="Овал 809"/>
            <p:cNvSpPr/>
            <p:nvPr/>
          </p:nvSpPr>
          <p:spPr>
            <a:xfrm>
              <a:off x="744490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1" name="Овал 810"/>
            <p:cNvSpPr/>
            <p:nvPr/>
          </p:nvSpPr>
          <p:spPr>
            <a:xfrm>
              <a:off x="7524038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2" name="Овал 811"/>
            <p:cNvSpPr/>
            <p:nvPr/>
          </p:nvSpPr>
          <p:spPr>
            <a:xfrm>
              <a:off x="7603169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3" name="Овал 812"/>
            <p:cNvSpPr/>
            <p:nvPr/>
          </p:nvSpPr>
          <p:spPr>
            <a:xfrm>
              <a:off x="7972449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4" name="Овал 813"/>
            <p:cNvSpPr/>
            <p:nvPr/>
          </p:nvSpPr>
          <p:spPr>
            <a:xfrm>
              <a:off x="8051580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5" name="Овал 814"/>
            <p:cNvSpPr/>
            <p:nvPr/>
          </p:nvSpPr>
          <p:spPr>
            <a:xfrm>
              <a:off x="8130711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6" name="Овал 815"/>
            <p:cNvSpPr/>
            <p:nvPr/>
          </p:nvSpPr>
          <p:spPr>
            <a:xfrm>
              <a:off x="8209842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7" name="Овал 816"/>
            <p:cNvSpPr/>
            <p:nvPr/>
          </p:nvSpPr>
          <p:spPr>
            <a:xfrm>
              <a:off x="8288974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8" name="Овал 817"/>
            <p:cNvSpPr/>
            <p:nvPr/>
          </p:nvSpPr>
          <p:spPr>
            <a:xfrm>
              <a:off x="7682300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9" name="Овал 818"/>
            <p:cNvSpPr/>
            <p:nvPr/>
          </p:nvSpPr>
          <p:spPr>
            <a:xfrm>
              <a:off x="7682300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0" name="Овал 819"/>
            <p:cNvSpPr/>
            <p:nvPr/>
          </p:nvSpPr>
          <p:spPr>
            <a:xfrm>
              <a:off x="7682300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1" name="Овал 820"/>
            <p:cNvSpPr/>
            <p:nvPr/>
          </p:nvSpPr>
          <p:spPr>
            <a:xfrm>
              <a:off x="7735055" y="616647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2" name="Овал 821"/>
            <p:cNvSpPr/>
            <p:nvPr/>
          </p:nvSpPr>
          <p:spPr>
            <a:xfrm>
              <a:off x="7787809" y="611018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3" name="Овал 822"/>
            <p:cNvSpPr/>
            <p:nvPr/>
          </p:nvSpPr>
          <p:spPr>
            <a:xfrm>
              <a:off x="7840563" y="616647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4" name="Овал 823"/>
            <p:cNvSpPr/>
            <p:nvPr/>
          </p:nvSpPr>
          <p:spPr>
            <a:xfrm>
              <a:off x="7893317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5" name="Овал 824"/>
            <p:cNvSpPr/>
            <p:nvPr/>
          </p:nvSpPr>
          <p:spPr>
            <a:xfrm>
              <a:off x="7893317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6" name="Овал 825"/>
            <p:cNvSpPr/>
            <p:nvPr/>
          </p:nvSpPr>
          <p:spPr>
            <a:xfrm>
              <a:off x="789331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7" name="Овал 826"/>
            <p:cNvSpPr/>
            <p:nvPr/>
          </p:nvSpPr>
          <p:spPr>
            <a:xfrm>
              <a:off x="8209842" y="630718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8" name="Овал 827"/>
            <p:cNvSpPr/>
            <p:nvPr/>
          </p:nvSpPr>
          <p:spPr>
            <a:xfrm>
              <a:off x="8209842" y="622275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9" name="Овал 828"/>
            <p:cNvSpPr/>
            <p:nvPr/>
          </p:nvSpPr>
          <p:spPr>
            <a:xfrm>
              <a:off x="8209842" y="6138331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0" name="Овал 829"/>
            <p:cNvSpPr/>
            <p:nvPr/>
          </p:nvSpPr>
          <p:spPr>
            <a:xfrm>
              <a:off x="8209842" y="6053905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1" name="Овал 830"/>
            <p:cNvSpPr/>
            <p:nvPr/>
          </p:nvSpPr>
          <p:spPr>
            <a:xfrm>
              <a:off x="8288974" y="594133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2" name="Овал 831"/>
            <p:cNvSpPr/>
            <p:nvPr/>
          </p:nvSpPr>
          <p:spPr>
            <a:xfrm>
              <a:off x="8281940" y="6115818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3" name="Овал 832"/>
            <p:cNvSpPr/>
            <p:nvPr/>
          </p:nvSpPr>
          <p:spPr>
            <a:xfrm>
              <a:off x="8331177" y="6175854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4" name="Овал 833"/>
            <p:cNvSpPr/>
            <p:nvPr/>
          </p:nvSpPr>
          <p:spPr>
            <a:xfrm>
              <a:off x="8209842" y="5969479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5" name="Овал 834"/>
            <p:cNvSpPr/>
            <p:nvPr/>
          </p:nvSpPr>
          <p:spPr>
            <a:xfrm>
              <a:off x="8209842" y="5885053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6" name="Овал 835"/>
            <p:cNvSpPr/>
            <p:nvPr/>
          </p:nvSpPr>
          <p:spPr>
            <a:xfrm>
              <a:off x="8130711" y="594133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7" name="Овал 836"/>
            <p:cNvSpPr/>
            <p:nvPr/>
          </p:nvSpPr>
          <p:spPr>
            <a:xfrm>
              <a:off x="8141262" y="6113942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8" name="Овал 837"/>
            <p:cNvSpPr/>
            <p:nvPr/>
          </p:nvSpPr>
          <p:spPr>
            <a:xfrm>
              <a:off x="8102577" y="6179607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9" name="Овал 838"/>
            <p:cNvSpPr/>
            <p:nvPr/>
          </p:nvSpPr>
          <p:spPr>
            <a:xfrm>
              <a:off x="8376897" y="6391610"/>
              <a:ext cx="52754" cy="5065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Cutting-plane training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lot of constraints (</a:t>
            </a:r>
            <a:r>
              <a:rPr lang="en-US" i="1" dirty="0" smtClean="0"/>
              <a:t>K</a:t>
            </a:r>
            <a:r>
              <a:rPr lang="en-US" i="1" baseline="30000" dirty="0" smtClean="0"/>
              <a:t>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Maintain a working set</a:t>
            </a:r>
          </a:p>
          <a:p>
            <a:r>
              <a:rPr lang="en-US" dirty="0" smtClean="0"/>
              <a:t>Add iteratively the most violated one: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Polynomial complexity</a:t>
            </a:r>
          </a:p>
          <a:p>
            <a:r>
              <a:rPr lang="en-US" dirty="0" smtClean="0"/>
              <a:t>SVM</a:t>
            </a:r>
            <a:r>
              <a:rPr lang="en-US" baseline="30000" dirty="0" smtClean="0"/>
              <a:t>struct</a:t>
            </a:r>
            <a:r>
              <a:rPr lang="en-US" dirty="0" smtClean="0"/>
              <a:t> implementation [</a:t>
            </a:r>
            <a:r>
              <a:rPr lang="en-US" dirty="0" err="1" smtClean="0"/>
              <a:t>Joachims</a:t>
            </a:r>
            <a:r>
              <a:rPr lang="en-US" dirty="0" smtClean="0"/>
              <a:t>, 2009]</a:t>
            </a:r>
            <a:endParaRPr lang="ru-RU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714500" y="2143125"/>
          <a:ext cx="5653088" cy="665163"/>
        </p:xfrm>
        <a:graphic>
          <a:graphicData uri="http://schemas.openxmlformats.org/presentationml/2006/ole">
            <p:oleObj spid="_x0000_s5130" name="Формула" r:id="rId3" imgW="2298700" imgH="25400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928794" y="3929066"/>
          <a:ext cx="5027612" cy="798513"/>
        </p:xfrm>
        <a:graphic>
          <a:graphicData uri="http://schemas.openxmlformats.org/presentationml/2006/ole">
            <p:oleObj spid="_x0000_s5131" name="Формула" r:id="rId4" imgW="2044700" imgH="304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071678"/>
            <a:ext cx="414337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071678"/>
            <a:ext cx="414337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14414" y="4286256"/>
            <a:ext cx="2073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[Munoz et al., 2009]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4286256"/>
            <a:ext cx="1332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Our method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 rot="17803169">
            <a:off x="675765" y="3447197"/>
            <a:ext cx="398366" cy="32079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7803169">
            <a:off x="1891001" y="3518634"/>
            <a:ext cx="398366" cy="32079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300</Words>
  <Application>Microsoft Office PowerPoint</Application>
  <PresentationFormat>Экран (4:3)</PresentationFormat>
  <Paragraphs>80</Paragraphs>
  <Slides>13</Slides>
  <Notes>5</Notes>
  <HiddenSlides>0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Связи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Тема Office</vt:lpstr>
      <vt:lpstr>poster.vsd\Drawing\~Page-1\Sheet.3</vt:lpstr>
      <vt:lpstr>C:\Documents and Settings\10r_sha\Desktop\3dimpvt\poster.vsd\Drawing\~Page-1\Sheet.19</vt:lpstr>
      <vt:lpstr>C:\Documents and Settings\10r_sha\Desktop\3dimpvt\poster.vsd\Drawing\~Page-1\Sheet.22</vt:lpstr>
      <vt:lpstr>C:\Documents and Settings\10r_sha\Desktop\3dimpvt\poster.vsd\Drawing\~Page-1\Sheet.52</vt:lpstr>
      <vt:lpstr>C:\Documents and Settings\10r_sha\Desktop\3dimpvt\poster.vsd\Drawing\~Page-1\Sheet.52</vt:lpstr>
      <vt:lpstr>Формула</vt:lpstr>
      <vt:lpstr>Cutting-Plane Training of  Non-associative Markov Network for  3D Point Cloud Segmentation</vt:lpstr>
      <vt:lpstr>Semantic segmentation of point clouds</vt:lpstr>
      <vt:lpstr>System workflow</vt:lpstr>
      <vt:lpstr>Non-associative CRF</vt:lpstr>
      <vt:lpstr>CRF training</vt:lpstr>
      <vt:lpstr>Structured learning</vt:lpstr>
      <vt:lpstr>Structured loss</vt:lpstr>
      <vt:lpstr>Cutting-plane training</vt:lpstr>
      <vt:lpstr>Results</vt:lpstr>
      <vt:lpstr>Results: balanced loss  better than Hamming loss</vt:lpstr>
      <vt:lpstr>Results: RBF better than linear</vt:lpstr>
      <vt:lpstr>Results: fails at very small classes</vt:lpstr>
      <vt:lpstr>Analysis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Overrider</dc:creator>
  <cp:lastModifiedBy>10r_sha</cp:lastModifiedBy>
  <cp:revision>59</cp:revision>
  <dcterms:created xsi:type="dcterms:W3CDTF">2011-05-02T11:37:12Z</dcterms:created>
  <dcterms:modified xsi:type="dcterms:W3CDTF">2011-05-05T08:40:31Z</dcterms:modified>
</cp:coreProperties>
</file>